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38"/>
  </p:notesMasterIdLst>
  <p:sldIdLst>
    <p:sldId id="528" r:id="rId2"/>
    <p:sldId id="303" r:id="rId3"/>
    <p:sldId id="304" r:id="rId4"/>
    <p:sldId id="305" r:id="rId5"/>
    <p:sldId id="436" r:id="rId6"/>
    <p:sldId id="391" r:id="rId7"/>
    <p:sldId id="529" r:id="rId8"/>
    <p:sldId id="530" r:id="rId9"/>
    <p:sldId id="547" r:id="rId10"/>
    <p:sldId id="497" r:id="rId11"/>
    <p:sldId id="498" r:id="rId12"/>
    <p:sldId id="499" r:id="rId13"/>
    <p:sldId id="531" r:id="rId14"/>
    <p:sldId id="532" r:id="rId15"/>
    <p:sldId id="503" r:id="rId16"/>
    <p:sldId id="453" r:id="rId17"/>
    <p:sldId id="533" r:id="rId18"/>
    <p:sldId id="507" r:id="rId19"/>
    <p:sldId id="536" r:id="rId20"/>
    <p:sldId id="535" r:id="rId21"/>
    <p:sldId id="537" r:id="rId22"/>
    <p:sldId id="514" r:id="rId23"/>
    <p:sldId id="515" r:id="rId24"/>
    <p:sldId id="516" r:id="rId25"/>
    <p:sldId id="538" r:id="rId26"/>
    <p:sldId id="539" r:id="rId27"/>
    <p:sldId id="540" r:id="rId28"/>
    <p:sldId id="542" r:id="rId29"/>
    <p:sldId id="544" r:id="rId30"/>
    <p:sldId id="545" r:id="rId31"/>
    <p:sldId id="485" r:id="rId32"/>
    <p:sldId id="486" r:id="rId33"/>
    <p:sldId id="521" r:id="rId34"/>
    <p:sldId id="525" r:id="rId35"/>
    <p:sldId id="546" r:id="rId36"/>
    <p:sldId id="476" r:id="rId37"/>
  </p:sldIdLst>
  <p:sldSz cx="12192000" cy="6858000"/>
  <p:notesSz cx="6858000" cy="12192000"/>
  <p:embeddedFontLst>
    <p:embeddedFont>
      <p:font typeface="Pretendard" panose="02000503000000020004" pitchFamily="50" charset="-127"/>
      <p:regular r:id="rId39"/>
      <p:bold r:id="rId40"/>
    </p:embeddedFont>
    <p:embeddedFont>
      <p:font typeface="Pretendard Black" panose="02000A03000000020004" pitchFamily="50" charset="-127"/>
      <p:bold r:id="rId41"/>
    </p:embeddedFont>
    <p:embeddedFont>
      <p:font typeface="Pretendard ExtraBold" panose="02000903000000020004" pitchFamily="50" charset="-127"/>
      <p:bold r:id="rId42"/>
    </p:embeddedFont>
    <p:embeddedFont>
      <p:font typeface="Pretendard Medium" panose="02000603000000020004" pitchFamily="50" charset="-127"/>
      <p:regular r:id="rId43"/>
    </p:embeddedFont>
    <p:embeddedFont>
      <p:font typeface="Pretendard SemiBold" panose="02000703000000020004" pitchFamily="50" charset="-127"/>
      <p:bold r:id="rId44"/>
    </p:embeddedFont>
    <p:embeddedFont>
      <p:font typeface="맑은 고딕" panose="020B0503020000020004" pitchFamily="34" charset="-127"/>
      <p:regular r:id="rId45"/>
      <p:bold r:id="rId46"/>
    </p:embeddedFont>
    <p:embeddedFont>
      <p:font typeface="함초롬바탕" panose="02030604000101010101" pitchFamily="18" charset="-128"/>
      <p:regular r:id="rId47"/>
      <p:bold r:id="rId4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846" userDrawn="1">
          <p15:clr>
            <a:srgbClr val="A4A3A4"/>
          </p15:clr>
        </p15:guide>
        <p15:guide id="3" pos="6847" userDrawn="1">
          <p15:clr>
            <a:srgbClr val="A4A3A4"/>
          </p15:clr>
        </p15:guide>
        <p15:guide id="4" pos="619" userDrawn="1">
          <p15:clr>
            <a:srgbClr val="A4A3A4"/>
          </p15:clr>
        </p15:guide>
        <p15:guide id="5" pos="7129" userDrawn="1">
          <p15:clr>
            <a:srgbClr val="A4A3A4"/>
          </p15:clr>
        </p15:guide>
        <p15:guide id="6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5B9BD5"/>
    <a:srgbClr val="F58811"/>
    <a:srgbClr val="3AC278"/>
    <a:srgbClr val="F5F9FD"/>
    <a:srgbClr val="0C4CAB"/>
    <a:srgbClr val="00B050"/>
    <a:srgbClr val="F4F5FA"/>
    <a:srgbClr val="D1E5FF"/>
    <a:srgbClr val="CFD5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87" autoAdjust="0"/>
    <p:restoredTop sz="87636" autoAdjust="0"/>
  </p:normalViewPr>
  <p:slideViewPr>
    <p:cSldViewPr snapToGrid="0" snapToObjects="1">
      <p:cViewPr varScale="1">
        <p:scale>
          <a:sx n="93" d="100"/>
          <a:sy n="93" d="100"/>
        </p:scale>
        <p:origin x="942" y="96"/>
      </p:cViewPr>
      <p:guideLst>
        <p:guide pos="846"/>
        <p:guide pos="6847"/>
        <p:guide pos="619"/>
        <p:guide pos="712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5930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6C7A33-B018-40B0-AE62-D32D59BF8F98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4558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indent="0" algn="l" fontAlgn="base" latinLnBrk="1">
              <a:lnSpc>
                <a:spcPct val="115000"/>
              </a:lnSpc>
              <a:spcBef>
                <a:spcPts val="500"/>
              </a:spcBef>
              <a:spcAft>
                <a:spcPts val="200"/>
              </a:spcAft>
            </a:pPr>
            <a:endParaRPr lang="ko-KR" altLang="en-US" sz="1200" b="1" u="none" kern="0" spc="0">
              <a:solidFill>
                <a:srgbClr val="000000"/>
              </a:solidFill>
              <a:effectLst/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marL="0" marR="0" indent="0" algn="l" fontAlgn="base" latinLnBrk="1">
              <a:lnSpc>
                <a:spcPct val="115000"/>
              </a:lnSpc>
              <a:spcBef>
                <a:spcPts val="500"/>
              </a:spcBef>
              <a:spcAft>
                <a:spcPts val="200"/>
              </a:spcAft>
            </a:pPr>
            <a:r>
              <a:rPr lang="en-US" altLang="ko-KR" sz="1200" u="none" kern="0" spc="0">
                <a:solidFill>
                  <a:srgbClr val="000000"/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- </a:t>
            </a:r>
            <a:r>
              <a:rPr lang="ko-KR" altLang="en-US" sz="1200" u="none" kern="0" spc="0">
                <a:solidFill>
                  <a:srgbClr val="000000"/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지연의 생각에 </a:t>
            </a:r>
            <a:r>
              <a:rPr lang="en-US" altLang="ko-KR" sz="1200" u="none" kern="0" spc="0">
                <a:solidFill>
                  <a:srgbClr val="000000"/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200" u="none" kern="0" spc="0">
                <a:solidFill>
                  <a:srgbClr val="000000"/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동의한다</a:t>
            </a:r>
            <a:r>
              <a:rPr lang="en-US" altLang="ko-KR" sz="1200" u="none" kern="0" spc="0">
                <a:solidFill>
                  <a:srgbClr val="000000"/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 / </a:t>
            </a:r>
            <a:r>
              <a:rPr lang="ko-KR" altLang="en-US" sz="1200" b="1" u="none" kern="0" spc="0">
                <a:solidFill>
                  <a:srgbClr val="0000FF"/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동의하지 않는다</a:t>
            </a:r>
            <a:r>
              <a:rPr lang="en-US" altLang="ko-KR" sz="1200" b="1" u="none" kern="0" spc="0">
                <a:solidFill>
                  <a:srgbClr val="0000FF"/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</a:t>
            </a:r>
            <a:r>
              <a:rPr lang="en-US" altLang="ko-KR" sz="1200" u="none" kern="0" spc="0">
                <a:solidFill>
                  <a:srgbClr val="000000"/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 </a:t>
            </a:r>
            <a:r>
              <a:rPr lang="ko-KR" altLang="en-US" sz="1200" u="none" kern="0" spc="0">
                <a:solidFill>
                  <a:srgbClr val="000000"/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왜냐하면 </a:t>
            </a:r>
            <a:r>
              <a:rPr lang="en-US" altLang="ko-KR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10</a:t>
            </a:r>
            <a:r>
              <a:rPr lang="ko-KR" altLang="en-US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은 학생 수가 가장 많다는 것을 나타내는 수이고</a:t>
            </a:r>
            <a:r>
              <a:rPr lang="en-US" altLang="ko-KR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최빈값은 자료에서 가장 많이 나타나는 값이다</a:t>
            </a:r>
            <a:r>
              <a:rPr lang="en-US" altLang="ko-KR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 </a:t>
            </a:r>
            <a:r>
              <a:rPr lang="ko-KR" altLang="en-US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이 자료에서 마음 상태의 최빈값은 학생 수가 가장 많은 ‘보통이에요’이다</a:t>
            </a:r>
            <a:r>
              <a:rPr lang="en-US" altLang="ko-KR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 </a:t>
            </a:r>
            <a:endParaRPr lang="ko-KR" altLang="en-US" sz="1200" u="none" kern="0" spc="0">
              <a:solidFill>
                <a:srgbClr val="1A1A2E"/>
              </a:solidFill>
              <a:effectLst/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marL="0" marR="0" indent="0" algn="l" fontAlgn="base" latinLnBrk="1">
              <a:lnSpc>
                <a:spcPct val="115000"/>
              </a:lnSpc>
              <a:spcBef>
                <a:spcPts val="500"/>
              </a:spcBef>
              <a:spcAft>
                <a:spcPts val="200"/>
              </a:spcAft>
            </a:pPr>
            <a:r>
              <a:rPr lang="en-US" altLang="ko-KR" sz="1200" u="none" kern="0" spc="0">
                <a:solidFill>
                  <a:srgbClr val="000000"/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- </a:t>
            </a:r>
            <a:r>
              <a:rPr lang="ko-KR" altLang="en-US" sz="1200" u="none" kern="0" spc="0">
                <a:solidFill>
                  <a:srgbClr val="000000"/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민수의 생각에 </a:t>
            </a:r>
            <a:r>
              <a:rPr lang="en-US" altLang="ko-KR" sz="1200" u="none" kern="0" spc="0">
                <a:solidFill>
                  <a:srgbClr val="000000"/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200" u="none" kern="0" spc="0">
                <a:solidFill>
                  <a:srgbClr val="000000"/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동의한다</a:t>
            </a:r>
            <a:r>
              <a:rPr lang="en-US" altLang="ko-KR" sz="1200" u="none" kern="0" spc="0">
                <a:solidFill>
                  <a:srgbClr val="000000"/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 / </a:t>
            </a:r>
            <a:r>
              <a:rPr lang="ko-KR" altLang="en-US" sz="1200" b="1" u="none" kern="0" spc="0">
                <a:solidFill>
                  <a:srgbClr val="0000FF"/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동의하지 않는다</a:t>
            </a:r>
            <a:r>
              <a:rPr lang="en-US" altLang="ko-KR" sz="1200" b="1" u="none" kern="0" spc="0">
                <a:solidFill>
                  <a:srgbClr val="0000FF"/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</a:t>
            </a:r>
            <a:r>
              <a:rPr lang="en-US" altLang="ko-KR" sz="1200" u="none" kern="0" spc="0">
                <a:solidFill>
                  <a:srgbClr val="000000"/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 </a:t>
            </a:r>
            <a:r>
              <a:rPr lang="ko-KR" altLang="en-US" sz="1200" u="none" kern="0" spc="0">
                <a:solidFill>
                  <a:srgbClr val="000000"/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왜냐하면 </a:t>
            </a:r>
            <a:r>
              <a:rPr lang="en-US" altLang="ko-KR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6</a:t>
            </a:r>
            <a:r>
              <a:rPr lang="ko-KR" altLang="en-US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은 ‘기대돼요’와 ‘편안해요’를 선택한 학생 수이고</a:t>
            </a:r>
            <a:r>
              <a:rPr lang="en-US" altLang="ko-KR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가장 많은 학생이 선택한 마음 상태는 </a:t>
            </a:r>
            <a:r>
              <a:rPr lang="en-US" altLang="ko-KR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10</a:t>
            </a:r>
            <a:r>
              <a:rPr lang="ko-KR" altLang="en-US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명이 선택한 ‘보통이에요’이므로 최빈값은 ‘보통이에요’이다</a:t>
            </a:r>
            <a:r>
              <a:rPr lang="en-US" altLang="ko-KR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 </a:t>
            </a:r>
            <a:endParaRPr lang="ko-KR" altLang="en-US" sz="1200" u="none" kern="0" spc="0">
              <a:solidFill>
                <a:srgbClr val="1A1A2E"/>
              </a:solidFill>
              <a:effectLst/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36830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7A6B6-7507-3A85-2DF9-089065E53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9F53261-0D4C-F7CB-CEC3-A5408B1880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9E03818-F34B-13EE-0C90-5E0EF8F734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u="none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지연</a:t>
            </a:r>
            <a:r>
              <a:rPr lang="en-US" altLang="ko-KR" u="none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200" b="1" u="none" kern="0" spc="0">
                <a:solidFill>
                  <a:srgbClr val="0000FF"/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동의하지 않는다</a:t>
            </a:r>
            <a:r>
              <a:rPr lang="en-US" altLang="ko-KR" sz="1200" b="1" u="none" kern="0" spc="0">
                <a:solidFill>
                  <a:srgbClr val="0000FF"/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</a:t>
            </a:r>
            <a:r>
              <a:rPr lang="ko-KR" altLang="en-US" sz="1200" u="none" kern="0" spc="0">
                <a:solidFill>
                  <a:srgbClr val="000000"/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r>
              <a:rPr lang="en-US" altLang="ko-KR" sz="1200" u="none" kern="0" spc="0">
                <a:solidFill>
                  <a:srgbClr val="000000"/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endParaRPr lang="ko-KR" altLang="en-US" sz="1200" u="none" kern="0" spc="0">
              <a:solidFill>
                <a:srgbClr val="000000"/>
              </a:solidFill>
              <a:effectLst/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월요일과 수요일의 학생 수 중 가장 큰 수는 모두 </a:t>
            </a:r>
            <a:r>
              <a:rPr lang="en-US" altLang="ko-KR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10</a:t>
            </a:r>
            <a:r>
              <a:rPr lang="ko-KR" altLang="en-US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이지만</a:t>
            </a:r>
            <a:r>
              <a:rPr lang="en-US" altLang="ko-KR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최빈값은 가장 큰 수가 아니라 자료에서 가장 많이 나타나는 값이다</a:t>
            </a:r>
            <a:r>
              <a:rPr lang="en-US" altLang="ko-KR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</a:t>
            </a:r>
            <a:endParaRPr lang="ko-KR" altLang="en-US" sz="1200" u="none" kern="0" spc="0">
              <a:solidFill>
                <a:srgbClr val="000000"/>
              </a:solidFill>
              <a:effectLst/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월요일의 최빈값은 ‘보통이에요’</a:t>
            </a:r>
            <a:r>
              <a:rPr lang="en-US" altLang="ko-KR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수요일의 최빈값은 ‘기대돼요’이므로 두 날의 최빈값은 서로 다르다</a:t>
            </a:r>
            <a:r>
              <a:rPr lang="en-US" altLang="ko-KR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</a:t>
            </a:r>
            <a:endParaRPr lang="ko-KR" altLang="en-US" sz="1200" u="none" kern="0" spc="0">
              <a:solidFill>
                <a:srgbClr val="000000"/>
              </a:solidFill>
              <a:effectLst/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u="none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r>
              <a:rPr lang="ko-KR" altLang="en-US" u="none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민수</a:t>
            </a:r>
            <a:r>
              <a:rPr lang="en-US" altLang="ko-KR" u="none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200" b="1" u="none" kern="0" spc="0">
                <a:solidFill>
                  <a:srgbClr val="0000FF"/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동의하지 않는다</a:t>
            </a:r>
            <a:r>
              <a:rPr lang="en-US" altLang="ko-KR" sz="1200" b="1" u="none" kern="0" spc="0">
                <a:solidFill>
                  <a:srgbClr val="0000FF"/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 </a:t>
            </a:r>
            <a:r>
              <a:rPr lang="en-US" altLang="ko-KR" sz="1200" u="none" kern="0" spc="0">
                <a:solidFill>
                  <a:srgbClr val="000000"/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endParaRPr lang="ko-KR" altLang="en-US" sz="1200" u="none" kern="0" spc="0">
              <a:solidFill>
                <a:srgbClr val="000000"/>
              </a:solidFill>
              <a:effectLst/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최빈값은 학생 수 중에서 가장 많이 반복되는 수를 찾는 것이 아니라 자료에서 가장 많이 나타나는 자료의 값을 말한다</a:t>
            </a:r>
            <a:r>
              <a:rPr lang="en-US" altLang="ko-KR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 </a:t>
            </a:r>
            <a:endParaRPr lang="ko-KR" altLang="en-US" sz="1200" u="none" kern="0" spc="0">
              <a:solidFill>
                <a:srgbClr val="000000"/>
              </a:solidFill>
              <a:effectLst/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즉</a:t>
            </a:r>
            <a:r>
              <a:rPr lang="en-US" altLang="ko-KR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월요일의 최빈값은 </a:t>
            </a:r>
            <a:r>
              <a:rPr lang="en-US" altLang="ko-KR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6</a:t>
            </a:r>
            <a:r>
              <a:rPr lang="ko-KR" altLang="en-US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이 아니라 ‘보통이에요’이고</a:t>
            </a:r>
            <a:r>
              <a:rPr lang="en-US" altLang="ko-KR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수요일의 최빈값은 ‘기대돼요’</a:t>
            </a:r>
            <a:r>
              <a:rPr lang="en-US" altLang="ko-KR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금요일의 최빈값은 ‘보통이에요’이다</a:t>
            </a:r>
            <a:r>
              <a:rPr lang="en-US" altLang="ko-KR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 </a:t>
            </a:r>
            <a:r>
              <a:rPr lang="ko-KR" altLang="en-US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따라서 월요일과 수요일의 최빈값은 다르고</a:t>
            </a:r>
            <a:r>
              <a:rPr lang="en-US" altLang="ko-KR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월요일과 금요일의 최빈값은 같다</a:t>
            </a:r>
            <a:r>
              <a:rPr lang="en-US" altLang="ko-KR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</a:t>
            </a:r>
            <a:endParaRPr lang="ko-KR" altLang="en-US" sz="1200" u="none" kern="0" spc="0">
              <a:solidFill>
                <a:srgbClr val="000000"/>
              </a:solidFill>
              <a:effectLst/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02755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540F4-166D-05D6-3492-BFDC07DDE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C2D9861-0508-926C-B514-873C9BD88C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1EC768E-930C-CB5F-FD26-DC24522E63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댓글 </a:t>
            </a:r>
            <a:r>
              <a:rPr lang="en-US" altLang="ko-KR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</a:t>
            </a:r>
            <a:endParaRPr lang="ko-KR" altLang="en-US" sz="1200" u="none" kern="0" spc="0">
              <a:solidFill>
                <a:srgbClr val="000000"/>
              </a:solidFill>
              <a:effectLst/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최빈값은 가장 큰 수를 찾는 것이 아니라 자료에서 가장 많이 나타나는 값을 찾는 것이야</a:t>
            </a:r>
            <a:r>
              <a:rPr lang="en-US" altLang="ko-KR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 </a:t>
            </a:r>
            <a:r>
              <a:rPr lang="ko-KR" altLang="en-US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월요일에는 ‘보통이에요’를 선택한 학생이 </a:t>
            </a:r>
            <a:r>
              <a:rPr lang="en-US" altLang="ko-KR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10</a:t>
            </a:r>
            <a:r>
              <a:rPr lang="ko-KR" altLang="en-US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명으로 가장 많고</a:t>
            </a:r>
            <a:r>
              <a:rPr lang="en-US" altLang="ko-KR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수요일에는 ‘기대돼요’를 선택한 학생이 </a:t>
            </a:r>
            <a:r>
              <a:rPr lang="en-US" altLang="ko-KR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10</a:t>
            </a:r>
            <a:r>
              <a:rPr lang="ko-KR" altLang="en-US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명으로 가장 많아</a:t>
            </a:r>
            <a:r>
              <a:rPr lang="en-US" altLang="ko-KR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 </a:t>
            </a:r>
            <a:r>
              <a:rPr lang="ko-KR" altLang="en-US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따라서 월요일과 수요일의 최빈값은 같지 않아</a:t>
            </a:r>
            <a:r>
              <a:rPr lang="en-US" altLang="ko-KR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</a:t>
            </a:r>
            <a:endParaRPr lang="ko-KR" altLang="en-US" sz="1200" u="none" kern="0" spc="0">
              <a:solidFill>
                <a:srgbClr val="000000"/>
              </a:solidFill>
              <a:effectLst/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댓글 </a:t>
            </a:r>
            <a:r>
              <a:rPr lang="en-US" altLang="ko-KR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</a:t>
            </a:r>
            <a:endParaRPr lang="ko-KR" altLang="en-US" sz="1200" u="none" kern="0" spc="0">
              <a:solidFill>
                <a:srgbClr val="000000"/>
              </a:solidFill>
              <a:effectLst/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최빈값은 학생 수 중에서 가장 많이 반복되는 수가 아니라</a:t>
            </a:r>
            <a:r>
              <a:rPr lang="en-US" altLang="ko-KR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자료에서 가장 많이 나타나는 값이야</a:t>
            </a:r>
            <a:r>
              <a:rPr lang="en-US" altLang="ko-KR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 </a:t>
            </a:r>
            <a:r>
              <a:rPr lang="ko-KR" altLang="en-US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따라서 월요일의 학생 수에서는 </a:t>
            </a:r>
            <a:r>
              <a:rPr lang="en-US" altLang="ko-KR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6</a:t>
            </a:r>
            <a:r>
              <a:rPr lang="ko-KR" altLang="en-US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이 두 번 나타나지만</a:t>
            </a:r>
            <a:r>
              <a:rPr lang="en-US" altLang="ko-KR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자료의 값은 ‘기대돼요</a:t>
            </a:r>
            <a:r>
              <a:rPr lang="en-US" altLang="ko-KR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편안해요</a:t>
            </a:r>
            <a:r>
              <a:rPr lang="en-US" altLang="ko-KR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보통이에요</a:t>
            </a:r>
            <a:r>
              <a:rPr lang="en-US" altLang="ko-KR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걱정돼요’이고</a:t>
            </a:r>
            <a:r>
              <a:rPr lang="en-US" altLang="ko-KR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그 중 가장 많이 나타나는 값은 ‘보통이에요’야</a:t>
            </a:r>
            <a:r>
              <a:rPr lang="en-US" altLang="ko-KR" sz="1200" u="none" kern="0" spc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</a:t>
            </a:r>
            <a:endParaRPr lang="ko-KR" altLang="en-US" sz="1200" u="none" kern="0" spc="0">
              <a:solidFill>
                <a:srgbClr val="000000"/>
              </a:solidFill>
              <a:effectLst/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52834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F77EE-5951-4C74-2857-62274F059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2B12697-AC94-2781-13E9-69B1F62D02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A834BD8-BE5A-1919-A4C2-65037DF10E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r>
              <a:rPr lang="ko-KR" altLang="en-US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나는 지금까지의 활동을 통해 최빈값은 자료에서 가장 많이 나타나는 값이라는 것을 알게 되었다</a:t>
            </a:r>
            <a:r>
              <a:rPr lang="en-US" altLang="ko-KR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</a:t>
            </a:r>
          </a:p>
          <a:p>
            <a:r>
              <a:rPr lang="ko-KR" altLang="en-US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최빈값을 구할 때에는 가장 큰 수나 가장 많이 나타난 횟수를 최빈값으로 생각해서는 안 되며</a:t>
            </a:r>
            <a:r>
              <a:rPr lang="en-US" altLang="ko-KR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</a:p>
          <a:p>
            <a:r>
              <a:rPr lang="ko-KR" altLang="en-US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각 자료의 값이 나타난 횟수를 비교하여 가장 많이 나타난 자료의 값을 찾아야 한다는 것을 알게 되었다</a:t>
            </a:r>
            <a:r>
              <a:rPr lang="en-US" altLang="ko-KR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</a:t>
            </a:r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1801255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FCCA6-AC07-E74E-2EDC-CF16593F5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8987A8A-86D8-2B2F-6FAF-FD8A69344D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2AE602F-08F6-7ADB-F8CD-F6503550F9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16844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BD7C3-4275-BBF2-C665-D97D38A47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59014E6-79B8-BCAF-6ED2-A6FCA3FDC3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45C49DD-91F9-24D5-0589-5C24BBDDBD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19786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5470D-10BB-CBA0-9255-FEBA54071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C7AF177-9210-6924-139C-A67F60D056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13680B2-E76C-CFFF-30DC-9C154F86FC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r>
              <a:rPr lang="ko-KR" altLang="en-US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내가 구한 최빈값</a:t>
            </a:r>
            <a:r>
              <a:rPr lang="en-US" altLang="ko-KR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: ‘</a:t>
            </a:r>
            <a:r>
              <a:rPr lang="ko-KR" altLang="en-US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보통이에요</a:t>
            </a:r>
            <a:r>
              <a:rPr lang="en-US" altLang="ko-KR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＇</a:t>
            </a:r>
            <a:r>
              <a:rPr lang="ko-KR" altLang="en-US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를 고른 학생이 </a:t>
            </a:r>
            <a:r>
              <a:rPr lang="en-US" altLang="ko-KR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10</a:t>
            </a:r>
            <a:r>
              <a:rPr lang="ko-KR" altLang="en-US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명으로 가장 많으므로</a:t>
            </a:r>
            <a:r>
              <a:rPr lang="en-US" altLang="ko-KR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최빈값은 </a:t>
            </a:r>
            <a:r>
              <a:rPr lang="en-US" altLang="ko-KR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‘</a:t>
            </a:r>
            <a:r>
              <a:rPr lang="ko-KR" altLang="en-US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보통이에요</a:t>
            </a:r>
            <a:r>
              <a:rPr lang="en-US" altLang="ko-KR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＇</a:t>
            </a:r>
            <a:r>
              <a:rPr lang="ko-KR" altLang="en-US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이다</a:t>
            </a:r>
            <a:r>
              <a:rPr lang="en-US" altLang="ko-KR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</a:t>
            </a:r>
          </a:p>
          <a:p>
            <a:r>
              <a:rPr lang="ko-KR" altLang="en-US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지연이가 고른 </a:t>
            </a:r>
            <a:r>
              <a:rPr lang="en-US" altLang="ko-KR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10: </a:t>
            </a:r>
            <a:r>
              <a:rPr lang="ko-KR" altLang="en-US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지연이가 고른 </a:t>
            </a:r>
            <a:r>
              <a:rPr lang="en-US" altLang="ko-KR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10</a:t>
            </a:r>
            <a:r>
              <a:rPr lang="ko-KR" altLang="en-US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은 </a:t>
            </a:r>
            <a:r>
              <a:rPr lang="en-US" altLang="ko-KR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‘</a:t>
            </a:r>
            <a:r>
              <a:rPr lang="ko-KR" altLang="en-US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보통이에요</a:t>
            </a:r>
            <a:r>
              <a:rPr lang="en-US" altLang="ko-KR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＇</a:t>
            </a:r>
            <a:r>
              <a:rPr lang="ko-KR" altLang="en-US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를 고른 학생 수이다</a:t>
            </a:r>
            <a:r>
              <a:rPr lang="en-US" altLang="ko-KR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</a:t>
            </a:r>
          </a:p>
          <a:p>
            <a:r>
              <a:rPr lang="ko-KR" altLang="en-US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민수가 고른 </a:t>
            </a:r>
            <a:r>
              <a:rPr lang="en-US" altLang="ko-KR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6: </a:t>
            </a:r>
            <a:r>
              <a:rPr lang="ko-KR" altLang="en-US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민수가 고른 </a:t>
            </a:r>
            <a:r>
              <a:rPr lang="en-US" altLang="ko-KR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6</a:t>
            </a:r>
            <a:r>
              <a:rPr lang="ko-KR" altLang="en-US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은 </a:t>
            </a:r>
            <a:r>
              <a:rPr lang="en-US" altLang="ko-KR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‘</a:t>
            </a:r>
            <a:r>
              <a:rPr lang="ko-KR" altLang="en-US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기대돼요</a:t>
            </a:r>
            <a:r>
              <a:rPr lang="en-US" altLang="ko-KR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‘,</a:t>
            </a:r>
            <a:r>
              <a:rPr lang="en-US" altLang="ko-KR" baseline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‘</a:t>
            </a:r>
            <a:r>
              <a:rPr lang="ko-KR" altLang="en-US" baseline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편안해요</a:t>
            </a:r>
            <a:r>
              <a:rPr lang="en-US" altLang="ko-KR" baseline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’</a:t>
            </a:r>
            <a:r>
              <a:rPr lang="ko-KR" altLang="en-US" baseline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를 고른 학생 수이다</a:t>
            </a:r>
            <a:r>
              <a:rPr lang="en-US" altLang="ko-KR" baseline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</a:t>
            </a:r>
            <a:endParaRPr lang="ko-KR" altLang="en-US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53499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7AD7E-3FCB-E10A-0E55-8BF07B45C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92860B0-28BC-E718-94DD-989A7B0AD4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B5EAF40-29B0-003A-F6D4-79445FE66E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>
                <a:solidFill>
                  <a:srgbClr val="0B3F94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표나 그래프로 정리하기 전의 자료를 생각해 보는 것</a:t>
            </a:r>
            <a:endParaRPr lang="en-US" altLang="ko-KR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fontAlgn="base" latinLnBrk="1"/>
            <a:endParaRPr lang="ko-KR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48383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5AF2D-2880-B4C2-9704-C1FA56EC1F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066144E-5829-4083-0120-C8B2249888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D042393-F349-C6D1-002A-EC85D3AEED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43528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934A8-0B98-251C-2254-D3EB29D3F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E48863B-0E6D-21EF-043E-3B80787251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6792865-3ED7-3FFA-75A4-52BDBAF1CF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생각 나</a:t>
            </a:r>
            <a:endParaRPr lang="en-US" altLang="ko-KR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이유</a:t>
            </a:r>
            <a:r>
              <a:rPr lang="en-US" altLang="ko-KR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: </a:t>
            </a:r>
            <a:r>
              <a:rPr lang="ko-KR" altLang="en-US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한복 상의 사이즈는 </a:t>
            </a:r>
            <a:r>
              <a:rPr lang="en-US" altLang="ko-KR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95, 90, 95, 100, 105</a:t>
            </a:r>
            <a:r>
              <a:rPr lang="ko-KR" altLang="en-US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가 있고</a:t>
            </a:r>
            <a:r>
              <a:rPr lang="en-US" altLang="ko-KR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그 중 사이즈가 </a:t>
            </a:r>
            <a:r>
              <a:rPr lang="en-US" altLang="ko-KR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95</a:t>
            </a:r>
            <a:r>
              <a:rPr lang="ko-KR" altLang="en-US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인 한복을 빌린 사람이 </a:t>
            </a:r>
            <a:r>
              <a:rPr lang="en-US" altLang="ko-KR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100</a:t>
            </a:r>
            <a:r>
              <a:rPr lang="ko-KR" altLang="en-US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명으로 가장 많기 때문이다</a:t>
            </a:r>
          </a:p>
        </p:txBody>
      </p:sp>
    </p:spTree>
    <p:extLst>
      <p:ext uri="{BB962C8B-B14F-4D97-AF65-F5344CB8AC3E}">
        <p14:creationId xmlns:p14="http://schemas.microsoft.com/office/powerpoint/2010/main" val="17544129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A8183-DB00-BF67-92FA-82E8376A8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3676E61-D79F-4B31-6ED7-A5BA3CE2A0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AABE86F-2974-D08B-DEC0-C03148222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171450" marR="0" lvl="0" indent="-1714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ko-KR" altLang="en-US" baseline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가장 많이 준비할 사이즈</a:t>
            </a:r>
            <a:r>
              <a:rPr lang="en-US" altLang="ko-KR" baseline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: 95</a:t>
            </a:r>
            <a:r>
              <a:rPr lang="ko-KR" altLang="en-US" baseline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호</a:t>
            </a:r>
            <a:endParaRPr lang="en-US" altLang="ko-KR" baseline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ko-KR" altLang="en-US" baseline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방문객이 빌린 한복 상의 사이즈의 최빈값이 </a:t>
            </a:r>
            <a:r>
              <a:rPr lang="en-US" altLang="ko-KR" baseline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95</a:t>
            </a:r>
            <a:r>
              <a:rPr lang="ko-KR" altLang="en-US" baseline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호이기 때문이다</a:t>
            </a:r>
            <a:r>
              <a:rPr lang="en-US" altLang="ko-KR" baseline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</a:t>
            </a:r>
            <a:endParaRPr lang="ko-KR" altLang="en-US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59509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15799-A42A-B00D-7CF2-1DC841A3A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9210EEB-EF41-B98B-8724-98B3647532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FEBE3AB-A763-3D6E-AC39-EF1A832D62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한복 상의 사이즈 중 많이 선택하는 사이즈일수록 더 많이 준비해야하기 때문에 가장 많이 선택한 값인 최빈값이 대푯값으로 적절하다</a:t>
            </a:r>
            <a:r>
              <a:rPr lang="en-US" altLang="ko-KR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</a:t>
            </a:r>
            <a:endParaRPr lang="ko-KR" altLang="en-US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36594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E49455-FD1C-857F-5123-0B0288430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F593F41-3859-C2EF-747F-13D23534FF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D376AF5-2199-B0A6-CC2E-5A43614AAE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>
                <a:solidFill>
                  <a:srgbClr val="0B3F94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최빈값의 의미와 연결하여 맥락에 잘 맞는지 생각해 보는 것</a:t>
            </a:r>
            <a:endParaRPr lang="en-US" altLang="ko-KR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fontAlgn="base" latinLnBrk="1"/>
            <a:endParaRPr lang="ko-KR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98025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E0BC9-6ADC-43EC-B7D6-96CC412A1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9502E21-EB87-1528-34A4-F25FF24141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BABAF17-B034-9466-BE8C-D7FFC66749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48449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EF4DF-4B5E-61ED-2C2E-1EB6D2C14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E742F53-09AD-7562-C8C6-1626CC5DB0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8B0B557-F77E-F583-D03F-1F6A7C7EBF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02615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69EEB-7605-879A-723C-3AF216604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9117EDA-2BDD-D4BF-9735-615D8FBB6C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E2F4870-CA5B-D627-80A7-D788C1213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68083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CC8A0-E893-E7C5-6390-60B79DD7F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74CEBD1-7EDE-DB56-A465-7F614EB8EF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6F18732-CB8A-4FEF-EB86-B63EEE54B0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591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1B58C-5088-CBE7-F243-CE2834DDA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E996302-FA9A-AD79-0CFD-529A67FCA8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CB78BB2-8E75-86F6-A3B3-7F028FAE78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96515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0C8F8-FFE8-084B-7969-405041F48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FB9E46D-2345-4A0A-7C60-DCD9A5627B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9EA7174-986A-EBC0-9B2F-E59087CD3D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65794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54370-C657-AB98-184A-F9A0C860F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EBE8ABE-675D-48FF-1CBF-A6543309D1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B1E3739-6F1D-EDA0-8D73-B5318404BC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97003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3D680-074D-246E-44AE-205529B17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0970F7B-578A-1C14-F009-81839AFC81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DCB8ADB-66FA-EC5D-7D76-53C442A1DB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1657711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CB4B3-8D4A-F5B0-70E8-7717BFD89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5A5E391-05E5-EC83-4575-39CF00B46D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15CF081-6937-ED84-2BAE-6F831A8F52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7471001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F512B-42F1-ADAF-BF11-4A4FB80B2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1CC7CA8-B705-790D-A1A7-17DBFFDD5D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34F13D0-C1C3-5528-8F17-A5E922E040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1091699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58D06-3307-B4D1-3B76-13108B9E2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163134F-238A-B46E-7FEC-C6390B36C5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92C5B85-7C47-D3CD-1F26-9DD02008A1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3483216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A8B3A0-735A-4E34-2E9A-D32C87F88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5D8B2AB-F0D4-59D5-B554-7A7F03600C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8A78941-E7A0-1D24-2BD3-BBCA4B30BF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2195361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442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id="{E62F1D30-3239-400C-40E2-88C994C365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62400"/>
            <a:ext cx="12192000" cy="28956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B6BA5CAC-A466-FDEC-5358-F4E59B9397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308" y="0"/>
            <a:ext cx="1358751" cy="1170839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DE3DC4DA-0722-4149-7127-56A2A586CE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74162" y="1330494"/>
            <a:ext cx="251554" cy="4507585"/>
          </a:xfrm>
          <a:prstGeom prst="rect">
            <a:avLst/>
          </a:prstGeom>
        </p:spPr>
      </p:pic>
      <p:sp>
        <p:nvSpPr>
          <p:cNvPr id="31" name="텍스트 개체 틀 9">
            <a:extLst>
              <a:ext uri="{FF2B5EF4-FFF2-40B4-BE49-F238E27FC236}">
                <a16:creationId xmlns:a16="http://schemas.microsoft.com/office/drawing/2014/main" id="{F2A0ADC9-37A2-D804-81FE-48968B53A71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308336" y="275471"/>
            <a:ext cx="744514" cy="389823"/>
          </a:xfrm>
        </p:spPr>
        <p:txBody>
          <a:bodyPr lIns="0" tIns="0" rIns="0" bIns="0" anchor="ctr"/>
          <a:lstStyle>
            <a:lvl1pPr algn="ctr">
              <a:buNone/>
              <a:defRPr sz="2600" b="1" spc="3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</a:lstStyle>
          <a:p>
            <a:pPr lvl="0"/>
            <a:r>
              <a:rPr lang="ko-KR" altLang="en-US" dirty="0"/>
              <a:t>목차</a:t>
            </a:r>
          </a:p>
        </p:txBody>
      </p:sp>
    </p:spTree>
    <p:extLst>
      <p:ext uri="{BB962C8B-B14F-4D97-AF65-F5344CB8AC3E}">
        <p14:creationId xmlns:p14="http://schemas.microsoft.com/office/powerpoint/2010/main" val="3210147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EBD54482-BC55-8E06-0312-C0149C8C95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0379445F-F5B4-0FE0-F502-BF393B719A1B}"/>
              </a:ext>
            </a:extLst>
          </p:cNvPr>
          <p:cNvSpPr/>
          <p:nvPr userDrawn="1"/>
        </p:nvSpPr>
        <p:spPr>
          <a:xfrm>
            <a:off x="5512565" y="2034133"/>
            <a:ext cx="1166878" cy="505549"/>
          </a:xfrm>
          <a:prstGeom prst="roundRect">
            <a:avLst>
              <a:gd name="adj" fmla="val 50000"/>
            </a:avLst>
          </a:prstGeom>
          <a:solidFill>
            <a:srgbClr val="2F57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tIns="18000" rIns="216000" bIns="18000" rtlCol="0" anchor="ctr">
            <a:noAutofit/>
          </a:bodyPr>
          <a:lstStyle/>
          <a:p>
            <a:pPr algn="ctr"/>
            <a:endParaRPr lang="ko-KR" altLang="en-US" sz="2100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85A98AAD-291D-7817-D6C6-E20CF939BE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12564" y="2034857"/>
            <a:ext cx="1166878" cy="504825"/>
          </a:xfrm>
        </p:spPr>
        <p:txBody>
          <a:bodyPr anchor="ctr"/>
          <a:lstStyle>
            <a:lvl1pPr algn="ctr">
              <a:buNone/>
              <a:defRPr sz="21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</a:lstStyle>
          <a:p>
            <a:pPr lvl="0"/>
            <a:r>
              <a:rPr lang="en-US" altLang="ko-KR" dirty="0"/>
              <a:t>1</a:t>
            </a:r>
            <a:r>
              <a:rPr lang="ko-KR" altLang="en-US" dirty="0"/>
              <a:t>차시</a:t>
            </a:r>
          </a:p>
        </p:txBody>
      </p:sp>
      <p:sp>
        <p:nvSpPr>
          <p:cNvPr id="13" name="텍스트 개체 틀 9">
            <a:extLst>
              <a:ext uri="{FF2B5EF4-FFF2-40B4-BE49-F238E27FC236}">
                <a16:creationId xmlns:a16="http://schemas.microsoft.com/office/drawing/2014/main" id="{C0341AE0-A9B1-4193-2D7F-DB7B408C46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39850" y="2771085"/>
            <a:ext cx="9512300" cy="1061829"/>
          </a:xfrm>
        </p:spPr>
        <p:txBody>
          <a:bodyPr wrap="square" anchor="ctr">
            <a:spAutoFit/>
          </a:bodyPr>
          <a:lstStyle>
            <a:lvl1pPr algn="ctr">
              <a:buNone/>
              <a:defRPr sz="70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defRPr>
            </a:lvl1pPr>
          </a:lstStyle>
          <a:p>
            <a:pPr lvl="0"/>
            <a:r>
              <a:rPr lang="ko-KR" altLang="en-US" dirty="0"/>
              <a:t>제목이 들어갑니다</a:t>
            </a:r>
          </a:p>
        </p:txBody>
      </p:sp>
      <p:sp>
        <p:nvSpPr>
          <p:cNvPr id="14" name="텍스트 개체 틀 9">
            <a:extLst>
              <a:ext uri="{FF2B5EF4-FFF2-40B4-BE49-F238E27FC236}">
                <a16:creationId xmlns:a16="http://schemas.microsoft.com/office/drawing/2014/main" id="{51F4720C-F774-E8D0-CD8C-C683E3A2B74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39850" y="3940665"/>
            <a:ext cx="9512300" cy="369332"/>
          </a:xfrm>
        </p:spPr>
        <p:txBody>
          <a:bodyPr wrap="square" anchor="ctr">
            <a:spAutoFit/>
          </a:bodyPr>
          <a:lstStyle>
            <a:lvl1pPr algn="ctr">
              <a:buNone/>
              <a:defRPr sz="2000" b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</a:lstStyle>
          <a:p>
            <a:pPr lvl="0"/>
            <a:r>
              <a:rPr lang="ko-KR" altLang="en-US" dirty="0"/>
              <a:t>제목이 들어갑니다</a:t>
            </a:r>
          </a:p>
        </p:txBody>
      </p:sp>
    </p:spTree>
    <p:extLst>
      <p:ext uri="{BB962C8B-B14F-4D97-AF65-F5344CB8AC3E}">
        <p14:creationId xmlns:p14="http://schemas.microsoft.com/office/powerpoint/2010/main" val="37300674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EBD54482-BC55-8E06-0312-C0149C8C95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93706A9D-F46F-056E-491E-6513BEDA583E}"/>
              </a:ext>
            </a:extLst>
          </p:cNvPr>
          <p:cNvSpPr/>
          <p:nvPr userDrawn="1"/>
        </p:nvSpPr>
        <p:spPr>
          <a:xfrm>
            <a:off x="527050" y="406400"/>
            <a:ext cx="11137900" cy="6045200"/>
          </a:xfrm>
          <a:prstGeom prst="roundRect">
            <a:avLst>
              <a:gd name="adj" fmla="val 6373"/>
            </a:avLst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prstClr val="black">
                <a:alpha val="2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35BF34D6-1420-634F-3A83-3B6FEED4EE26}"/>
              </a:ext>
            </a:extLst>
          </p:cNvPr>
          <p:cNvSpPr/>
          <p:nvPr userDrawn="1"/>
        </p:nvSpPr>
        <p:spPr>
          <a:xfrm>
            <a:off x="5375657" y="2034133"/>
            <a:ext cx="1440686" cy="505549"/>
          </a:xfrm>
          <a:prstGeom prst="roundRect">
            <a:avLst>
              <a:gd name="adj" fmla="val 50000"/>
            </a:avLst>
          </a:prstGeom>
          <a:solidFill>
            <a:srgbClr val="2F57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tIns="18000" rIns="216000" bIns="18000" rtlCol="0" anchor="ctr">
            <a:noAutofit/>
          </a:bodyPr>
          <a:lstStyle/>
          <a:p>
            <a:pPr algn="ctr"/>
            <a:endParaRPr lang="ko-KR" altLang="en-US" sz="2100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4" name="텍스트 개체 틀 9">
            <a:extLst>
              <a:ext uri="{FF2B5EF4-FFF2-40B4-BE49-F238E27FC236}">
                <a16:creationId xmlns:a16="http://schemas.microsoft.com/office/drawing/2014/main" id="{453D972B-E38A-9F6A-0FF6-D5AF561774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12564" y="2034857"/>
            <a:ext cx="1166878" cy="504825"/>
          </a:xfrm>
        </p:spPr>
        <p:txBody>
          <a:bodyPr anchor="ctr"/>
          <a:lstStyle>
            <a:lvl1pPr algn="ctr">
              <a:buNone/>
              <a:defRPr sz="21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</a:lstStyle>
          <a:p>
            <a:pPr lvl="0"/>
            <a:r>
              <a:rPr lang="ko-KR" altLang="en-US" dirty="0"/>
              <a:t>학습목표</a:t>
            </a:r>
          </a:p>
        </p:txBody>
      </p:sp>
    </p:spTree>
    <p:extLst>
      <p:ext uri="{BB962C8B-B14F-4D97-AF65-F5344CB8AC3E}">
        <p14:creationId xmlns:p14="http://schemas.microsoft.com/office/powerpoint/2010/main" val="11914872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콘텐츠 2개">
    <p:bg>
      <p:bgPr>
        <a:solidFill>
          <a:srgbClr val="D1E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>
            <a:extLst>
              <a:ext uri="{FF2B5EF4-FFF2-40B4-BE49-F238E27FC236}">
                <a16:creationId xmlns:a16="http://schemas.microsoft.com/office/drawing/2014/main" id="{4BFA917B-79C3-769F-7490-5F8AC1D09B3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358" y="758524"/>
            <a:ext cx="11225834" cy="609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6619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0">
            <a:extLst>
              <a:ext uri="{FF2B5EF4-FFF2-40B4-BE49-F238E27FC236}">
                <a16:creationId xmlns:a16="http://schemas.microsoft.com/office/drawing/2014/main" id="{9D399DAC-A059-A2CE-272F-D6643A426D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579D0AEC-D30D-43C3-4458-4DA7E6DCEE0C}"/>
              </a:ext>
            </a:extLst>
          </p:cNvPr>
          <p:cNvSpPr/>
          <p:nvPr/>
        </p:nvSpPr>
        <p:spPr>
          <a:xfrm>
            <a:off x="2850998" y="3290577"/>
            <a:ext cx="6489700" cy="2057511"/>
          </a:xfrm>
          <a:prstGeom prst="roundRect">
            <a:avLst>
              <a:gd name="adj" fmla="val 18712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Text 0"/>
          <p:cNvSpPr txBox="1"/>
          <p:nvPr/>
        </p:nvSpPr>
        <p:spPr>
          <a:xfrm>
            <a:off x="1809598" y="1471727"/>
            <a:ext cx="8572500" cy="1286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/>
            <a:r>
              <a:rPr lang="ko-KR" altLang="en-US" sz="8800" b="1" kern="0" spc="-300">
                <a:solidFill>
                  <a:srgbClr val="0C4CAB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최빈값</a:t>
            </a:r>
            <a:r>
              <a:rPr lang="ko-KR" altLang="en-US" sz="8800" b="1" kern="0" spc="-300">
                <a:solidFill>
                  <a:srgbClr val="0B2149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의 함정</a:t>
            </a:r>
            <a:endParaRPr lang="en-US" sz="8800" dirty="0">
              <a:solidFill>
                <a:srgbClr val="0C4CAB"/>
              </a:solidFill>
              <a:latin typeface="Pretendard Black" panose="02000A03000000020004" pitchFamily="50" charset="-127"/>
              <a:ea typeface="Pretendard Black" panose="02000A03000000020004" pitchFamily="50" charset="-127"/>
              <a:cs typeface="Pretendard Black" panose="02000A03000000020004" pitchFamily="50" charset="-127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3934654" y="3627379"/>
            <a:ext cx="4323298" cy="138390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lang="ko-KR" altLang="en-US" sz="4200" b="1" kern="0" spc="-150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진짜 최빈값을 밝히는 </a:t>
            </a:r>
            <a:endParaRPr lang="en-US" altLang="ko-KR" sz="4200" b="1" kern="0" spc="-150">
              <a:solidFill>
                <a:schemeClr val="tx1">
                  <a:lumMod val="85000"/>
                  <a:lumOff val="15000"/>
                </a:schemeClr>
              </a:solidFill>
              <a:latin typeface="Pretendard" pitchFamily="34" charset="0"/>
              <a:ea typeface="Pretendard" pitchFamily="34" charset="-122"/>
              <a:cs typeface="Pretendard" pitchFamily="34" charset="-120"/>
            </a:endParaRPr>
          </a:p>
          <a:p>
            <a:pPr algn="ctr">
              <a:lnSpc>
                <a:spcPct val="110000"/>
              </a:lnSpc>
            </a:pPr>
            <a:r>
              <a:rPr lang="en-US" altLang="ko-KR" sz="4200" b="1" kern="0" spc="-15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‘</a:t>
            </a:r>
            <a:r>
              <a:rPr lang="ko-KR" altLang="en-US" sz="4200" b="1" kern="0" spc="-15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숨은 단서</a:t>
            </a:r>
            <a:r>
              <a:rPr lang="en-US" altLang="ko-KR" sz="4200" b="1" kern="0" spc="-15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’</a:t>
            </a:r>
            <a:r>
              <a:rPr lang="en-US" altLang="ko-KR" sz="4200" b="1" kern="0" spc="-150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를 찾아라</a:t>
            </a:r>
            <a:endParaRPr lang="en-US" altLang="ko-KR" sz="4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F897CBB-F969-0C60-5638-6258CE5243C3}"/>
              </a:ext>
            </a:extLst>
          </p:cNvPr>
          <p:cNvSpPr txBox="1"/>
          <p:nvPr/>
        </p:nvSpPr>
        <p:spPr>
          <a:xfrm>
            <a:off x="1261248" y="264886"/>
            <a:ext cx="83869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600" spc="300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목차</a:t>
            </a:r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2A8C1DE4-8A3F-0858-4603-0E4FCABA48BD}"/>
              </a:ext>
            </a:extLst>
          </p:cNvPr>
          <p:cNvCxnSpPr/>
          <p:nvPr/>
        </p:nvCxnSpPr>
        <p:spPr>
          <a:xfrm>
            <a:off x="1574617" y="6397877"/>
            <a:ext cx="6109357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3A87430C-A2B6-A5EC-83AE-64A3BD1C04AF}"/>
              </a:ext>
            </a:extLst>
          </p:cNvPr>
          <p:cNvCxnSpPr/>
          <p:nvPr/>
        </p:nvCxnSpPr>
        <p:spPr>
          <a:xfrm>
            <a:off x="1574617" y="7172636"/>
            <a:ext cx="6109357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218E5451-9311-9700-A1A1-6A9B57559BA7}"/>
              </a:ext>
            </a:extLst>
          </p:cNvPr>
          <p:cNvSpPr txBox="1"/>
          <p:nvPr/>
        </p:nvSpPr>
        <p:spPr>
          <a:xfrm>
            <a:off x="2373992" y="1538455"/>
            <a:ext cx="3323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1차시  맞았을까</a:t>
            </a:r>
            <a:r>
              <a:rPr lang="en-US" altLang="ko-KR" sz="2400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 </a:t>
            </a:r>
            <a:r>
              <a:rPr lang="ko-KR" altLang="en-US" sz="2400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틀렸을까</a:t>
            </a:r>
            <a:r>
              <a:rPr lang="en-US" altLang="ko-KR" sz="2400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  <a:endParaRPr lang="ko-KR" altLang="en-US" sz="2400" spc="-1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FA82EDA-0A6B-E000-DEF2-20B80335E179}"/>
              </a:ext>
            </a:extLst>
          </p:cNvPr>
          <p:cNvSpPr txBox="1"/>
          <p:nvPr/>
        </p:nvSpPr>
        <p:spPr>
          <a:xfrm>
            <a:off x="2373992" y="2651591"/>
            <a:ext cx="3211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2차시  숨은 단서를 찾아라!</a:t>
            </a:r>
            <a:endParaRPr lang="ko-KR" altLang="en-US" sz="2400" spc="-1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442FEC2-7162-F775-0990-60973228FD7B}"/>
              </a:ext>
            </a:extLst>
          </p:cNvPr>
          <p:cNvSpPr txBox="1"/>
          <p:nvPr/>
        </p:nvSpPr>
        <p:spPr>
          <a:xfrm>
            <a:off x="2373992" y="3784700"/>
            <a:ext cx="40911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3차시  </a:t>
            </a:r>
            <a:r>
              <a:rPr lang="en-US" altLang="ko-KR" sz="2400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‘</a:t>
            </a:r>
            <a:r>
              <a:rPr lang="ko-KR" altLang="en-US" sz="2400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최빈값</a:t>
            </a:r>
            <a:r>
              <a:rPr lang="en-US" altLang="ko-KR" sz="2400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’</a:t>
            </a:r>
            <a:r>
              <a:rPr lang="ko-KR" altLang="en-US" sz="2400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의 전문가가 되어라</a:t>
            </a:r>
            <a:r>
              <a:rPr lang="en-US" altLang="ko-KR" sz="2400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!</a:t>
            </a:r>
            <a:endParaRPr lang="ko-KR" altLang="en-US" sz="2400" spc="-1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1" name="Text 13">
            <a:extLst>
              <a:ext uri="{FF2B5EF4-FFF2-40B4-BE49-F238E27FC236}">
                <a16:creationId xmlns:a16="http://schemas.microsoft.com/office/drawing/2014/main" id="{DAE5DC36-9820-2C16-0CBF-50D7A438EF5C}"/>
              </a:ext>
            </a:extLst>
          </p:cNvPr>
          <p:cNvSpPr txBox="1"/>
          <p:nvPr/>
        </p:nvSpPr>
        <p:spPr>
          <a:xfrm>
            <a:off x="2470286" y="1957073"/>
            <a:ext cx="3166553" cy="50687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 </a:t>
            </a:r>
            <a:r>
              <a:rPr lang="ko-KR" altLang="en-US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최빈값 사건 조사</a:t>
            </a:r>
            <a:endParaRPr lang="en-US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2" name="Text 17">
            <a:extLst>
              <a:ext uri="{FF2B5EF4-FFF2-40B4-BE49-F238E27FC236}">
                <a16:creationId xmlns:a16="http://schemas.microsoft.com/office/drawing/2014/main" id="{6617672B-EFF1-7F3A-7ACF-5B117FA17048}"/>
              </a:ext>
            </a:extLst>
          </p:cNvPr>
          <p:cNvSpPr txBox="1"/>
          <p:nvPr/>
        </p:nvSpPr>
        <p:spPr>
          <a:xfrm>
            <a:off x="2470286" y="3160760"/>
            <a:ext cx="1240981" cy="27699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l"/>
            <a:r>
              <a:rPr lang="en-US" altLang="ko-KR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 </a:t>
            </a:r>
            <a:r>
              <a:rPr lang="ko-KR" altLang="en-US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최빈값 탐구</a:t>
            </a:r>
            <a:endParaRPr lang="en-US" altLang="ko-KR" kern="0" spc="-22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1BBCB216-14F2-8A18-38F3-5DBD1D4DE44D}"/>
              </a:ext>
            </a:extLst>
          </p:cNvPr>
          <p:cNvSpPr txBox="1"/>
          <p:nvPr/>
        </p:nvSpPr>
        <p:spPr>
          <a:xfrm>
            <a:off x="2481113" y="4237786"/>
            <a:ext cx="2515105" cy="39867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 </a:t>
            </a:r>
            <a:r>
              <a:rPr lang="ko-KR" altLang="en-US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나만의 탐정 규칙 만들기</a:t>
            </a:r>
            <a:endParaRPr lang="en-US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263F3960-8FCC-B21E-64E6-5135B85D6813}"/>
              </a:ext>
            </a:extLst>
          </p:cNvPr>
          <p:cNvSpPr/>
          <p:nvPr/>
        </p:nvSpPr>
        <p:spPr>
          <a:xfrm>
            <a:off x="1646262" y="1569262"/>
            <a:ext cx="643367" cy="400050"/>
          </a:xfrm>
          <a:prstGeom prst="roundRect">
            <a:avLst>
              <a:gd name="adj" fmla="val 50000"/>
            </a:avLst>
          </a:prstGeom>
          <a:solidFill>
            <a:srgbClr val="2F57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3A15EB50-0B5D-15CA-0AB1-C7AA07936F5C}"/>
              </a:ext>
            </a:extLst>
          </p:cNvPr>
          <p:cNvSpPr/>
          <p:nvPr/>
        </p:nvSpPr>
        <p:spPr>
          <a:xfrm>
            <a:off x="1646262" y="2682398"/>
            <a:ext cx="643367" cy="400050"/>
          </a:xfrm>
          <a:prstGeom prst="roundRect">
            <a:avLst>
              <a:gd name="adj" fmla="val 50000"/>
            </a:avLst>
          </a:prstGeom>
          <a:solidFill>
            <a:srgbClr val="2F57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85048FA6-F029-E216-EE71-A11C92416C33}"/>
              </a:ext>
            </a:extLst>
          </p:cNvPr>
          <p:cNvSpPr/>
          <p:nvPr/>
        </p:nvSpPr>
        <p:spPr>
          <a:xfrm>
            <a:off x="1646262" y="3815507"/>
            <a:ext cx="643367" cy="400050"/>
          </a:xfrm>
          <a:prstGeom prst="roundRect">
            <a:avLst>
              <a:gd name="adj" fmla="val 50000"/>
            </a:avLst>
          </a:prstGeom>
          <a:solidFill>
            <a:srgbClr val="2F57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7" name="텍스트 개체 틀 9">
            <a:extLst>
              <a:ext uri="{FF2B5EF4-FFF2-40B4-BE49-F238E27FC236}">
                <a16:creationId xmlns:a16="http://schemas.microsoft.com/office/drawing/2014/main" id="{71A9A6EF-835A-1BA1-CAB8-569373B41590}"/>
              </a:ext>
            </a:extLst>
          </p:cNvPr>
          <p:cNvSpPr txBox="1">
            <a:spLocks/>
          </p:cNvSpPr>
          <p:nvPr/>
        </p:nvSpPr>
        <p:spPr>
          <a:xfrm>
            <a:off x="1646261" y="1575085"/>
            <a:ext cx="643367" cy="389823"/>
          </a:xfrm>
        </p:spPr>
        <p:txBody>
          <a:bodyPr lIns="0" tIns="0" rIns="0" bIns="0" anchor="ctr"/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01</a:t>
            </a:r>
            <a:endParaRPr lang="ko-KR" altLang="en-US" dirty="0"/>
          </a:p>
        </p:txBody>
      </p:sp>
      <p:sp>
        <p:nvSpPr>
          <p:cNvPr id="28" name="텍스트 개체 틀 9">
            <a:extLst>
              <a:ext uri="{FF2B5EF4-FFF2-40B4-BE49-F238E27FC236}">
                <a16:creationId xmlns:a16="http://schemas.microsoft.com/office/drawing/2014/main" id="{0774E41D-9787-8B56-BB74-20E39EF17952}"/>
              </a:ext>
            </a:extLst>
          </p:cNvPr>
          <p:cNvSpPr txBox="1">
            <a:spLocks/>
          </p:cNvSpPr>
          <p:nvPr/>
        </p:nvSpPr>
        <p:spPr>
          <a:xfrm>
            <a:off x="1646261" y="2688221"/>
            <a:ext cx="643367" cy="389823"/>
          </a:xfrm>
        </p:spPr>
        <p:txBody>
          <a:bodyPr lIns="0" tIns="0" rIns="0" bIns="0" anchor="ctr"/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02</a:t>
            </a:r>
            <a:endParaRPr lang="ko-KR" altLang="en-US" dirty="0"/>
          </a:p>
        </p:txBody>
      </p:sp>
      <p:sp>
        <p:nvSpPr>
          <p:cNvPr id="29" name="텍스트 개체 틀 9">
            <a:extLst>
              <a:ext uri="{FF2B5EF4-FFF2-40B4-BE49-F238E27FC236}">
                <a16:creationId xmlns:a16="http://schemas.microsoft.com/office/drawing/2014/main" id="{AAF5A25B-D897-3767-8316-7441BC74D5F4}"/>
              </a:ext>
            </a:extLst>
          </p:cNvPr>
          <p:cNvSpPr txBox="1">
            <a:spLocks/>
          </p:cNvSpPr>
          <p:nvPr/>
        </p:nvSpPr>
        <p:spPr>
          <a:xfrm>
            <a:off x="1646261" y="3820853"/>
            <a:ext cx="643367" cy="389823"/>
          </a:xfrm>
        </p:spPr>
        <p:txBody>
          <a:bodyPr lIns="0" tIns="0" rIns="0" bIns="0" anchor="ctr"/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03</a:t>
            </a:r>
            <a:endParaRPr lang="ko-KR" altLang="en-US" dirty="0"/>
          </a:p>
        </p:txBody>
      </p: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02513FED-F446-D255-555E-B2DA59A6B0C1}"/>
              </a:ext>
            </a:extLst>
          </p:cNvPr>
          <p:cNvCxnSpPr>
            <a:cxnSpLocks/>
          </p:cNvCxnSpPr>
          <p:nvPr/>
        </p:nvCxnSpPr>
        <p:spPr>
          <a:xfrm>
            <a:off x="1646262" y="2471964"/>
            <a:ext cx="6109357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48905F46-7D57-BA31-BB6B-447ADCB5F7C6}"/>
              </a:ext>
            </a:extLst>
          </p:cNvPr>
          <p:cNvCxnSpPr/>
          <p:nvPr/>
        </p:nvCxnSpPr>
        <p:spPr>
          <a:xfrm>
            <a:off x="1646262" y="3625950"/>
            <a:ext cx="6109357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4672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B504140A-A8BB-3E29-935D-46B76A525D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1</a:t>
            </a:r>
            <a:r>
              <a:rPr lang="ko-KR" altLang="en-US" dirty="0"/>
              <a:t>차시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A2397F5-FE57-0BCE-9B07-23E21A3A08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39849" y="-172720"/>
            <a:ext cx="10146659" cy="6949440"/>
          </a:xfrm>
        </p:spPr>
        <p:txBody>
          <a:bodyPr/>
          <a:lstStyle/>
          <a:p>
            <a:r>
              <a:rPr lang="ko-KR" altLang="en-US" spc="-100">
                <a:solidFill>
                  <a:srgbClr val="0C4CAB"/>
                </a:solidFill>
              </a:rPr>
              <a:t>맞았을까</a:t>
            </a:r>
            <a:r>
              <a:rPr lang="en-US" altLang="ko-KR" spc="-100"/>
              <a:t>, </a:t>
            </a:r>
            <a:r>
              <a:rPr lang="ko-KR" altLang="en-US" spc="-100">
                <a:solidFill>
                  <a:srgbClr val="0C4CAB"/>
                </a:solidFill>
              </a:rPr>
              <a:t>틀렸을까</a:t>
            </a:r>
            <a:r>
              <a:rPr lang="en-US" altLang="ko-KR" spc="-100"/>
              <a:t>?</a:t>
            </a:r>
            <a:endParaRPr lang="ko-KR" altLang="en-US" spc="-100" dirty="0"/>
          </a:p>
        </p:txBody>
      </p:sp>
      <p:sp>
        <p:nvSpPr>
          <p:cNvPr id="4" name="Text 3"/>
          <p:cNvSpPr txBox="1"/>
          <p:nvPr/>
        </p:nvSpPr>
        <p:spPr>
          <a:xfrm>
            <a:off x="3131166" y="4013527"/>
            <a:ext cx="5930277" cy="32637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ko-KR" sz="19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두 친구의 </a:t>
            </a:r>
            <a:r>
              <a:rPr lang="ko-KR" altLang="en-US" sz="19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주장 속에서</a:t>
            </a:r>
            <a:r>
              <a:rPr lang="en-US" altLang="ko-KR" sz="19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19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최빈값에 대한</a:t>
            </a:r>
            <a:r>
              <a:rPr lang="en-US" altLang="ko-KR" sz="19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sz="19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‘</a:t>
            </a:r>
            <a:r>
              <a:rPr lang="ko-KR" altLang="en-US" sz="19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숨은 단서</a:t>
            </a:r>
            <a:r>
              <a:rPr lang="en-US" altLang="ko-KR" sz="19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’</a:t>
            </a:r>
            <a:r>
              <a:rPr lang="ko-KR" altLang="en-US" sz="19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를 찾아봅</a:t>
            </a:r>
            <a:r>
              <a:rPr lang="en-US" altLang="ko-KR" sz="19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시다.</a:t>
            </a:r>
            <a:endParaRPr lang="en-US" sz="19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732561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1073343C-C8CC-0795-B758-337DB65F33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10200" y="2034857"/>
            <a:ext cx="1332742" cy="504825"/>
          </a:xfrm>
        </p:spPr>
        <p:txBody>
          <a:bodyPr/>
          <a:lstStyle/>
          <a:p>
            <a:r>
              <a:rPr lang="ko-KR" altLang="en-US" dirty="0"/>
              <a:t>학습목표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6546F72-142E-B319-F4CF-0A6A6E4F74D7}"/>
              </a:ext>
            </a:extLst>
          </p:cNvPr>
          <p:cNvSpPr txBox="1"/>
          <p:nvPr/>
        </p:nvSpPr>
        <p:spPr>
          <a:xfrm>
            <a:off x="1006431" y="2742629"/>
            <a:ext cx="10179138" cy="230832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ko-KR" altLang="en-US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자료의 최빈값을 구하고</a:t>
            </a:r>
            <a:r>
              <a:rPr lang="en-US" altLang="ko-KR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,</a:t>
            </a:r>
          </a:p>
          <a:p>
            <a:pPr algn="ctr"/>
            <a:r>
              <a:rPr lang="ko-KR" altLang="en-US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C4CAB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최빈값</a:t>
            </a:r>
            <a:r>
              <a:rPr lang="ko-KR" altLang="en-US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을 판단할 때</a:t>
            </a:r>
            <a:endParaRPr lang="en-US" altLang="ko-KR" sz="480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Pretendard Black" panose="02000A03000000020004" pitchFamily="50" charset="-127"/>
              <a:ea typeface="Pretendard Black" panose="02000A03000000020004" pitchFamily="50" charset="-127"/>
              <a:cs typeface="Pretendard Black" panose="02000A03000000020004" pitchFamily="50" charset="-127"/>
            </a:endParaRPr>
          </a:p>
          <a:p>
            <a:pPr algn="ctr"/>
            <a:r>
              <a:rPr lang="en-US" altLang="ko-KR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 </a:t>
            </a:r>
            <a:r>
              <a:rPr lang="ko-KR" altLang="en-US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고려할 점을 설명할 수 있다</a:t>
            </a:r>
            <a:r>
              <a:rPr lang="en-US" altLang="ko-KR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.</a:t>
            </a:r>
            <a:endParaRPr lang="ko-KR" altLang="en-US" sz="48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Pretendard Black" panose="02000A03000000020004" pitchFamily="50" charset="-127"/>
              <a:ea typeface="Pretendard Black" panose="02000A03000000020004" pitchFamily="50" charset="-127"/>
              <a:cs typeface="Pretendard Black" panose="02000A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16744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4944F-63BB-261B-E9BB-4F5D684B4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1">
            <a:extLst>
              <a:ext uri="{FF2B5EF4-FFF2-40B4-BE49-F238E27FC236}">
                <a16:creationId xmlns:a16="http://schemas.microsoft.com/office/drawing/2014/main" id="{E69D394A-64C5-13D0-3904-19C53E99EA50}"/>
              </a:ext>
            </a:extLst>
          </p:cNvPr>
          <p:cNvSpPr txBox="1">
            <a:spLocks/>
          </p:cNvSpPr>
          <p:nvPr/>
        </p:nvSpPr>
        <p:spPr>
          <a:xfrm>
            <a:off x="1204459" y="972564"/>
            <a:ext cx="9652000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 b="1" kern="0" spc="-37">
                <a:solidFill>
                  <a:srgbClr val="14202E"/>
                </a:solidFill>
              </a:rPr>
              <a:t>다음은 </a:t>
            </a:r>
            <a:r>
              <a:rPr lang="ko-KR" altLang="en-US"/>
              <a:t>학생들이</a:t>
            </a:r>
            <a:r>
              <a:rPr lang="ko-KR" altLang="en-US" b="1" kern="0" spc="-37">
                <a:solidFill>
                  <a:srgbClr val="14202E"/>
                </a:solidFill>
              </a:rPr>
              <a:t> 선택한 마음 상태에 대한 자료를 본 </a:t>
            </a:r>
            <a:r>
              <a:rPr lang="ko-KR" altLang="en-US" b="1" kern="0" spc="-37">
                <a:solidFill>
                  <a:srgbClr val="0B3F94"/>
                </a:solidFill>
              </a:rPr>
              <a:t>두 </a:t>
            </a:r>
            <a:r>
              <a:rPr lang="en-US" altLang="ko-KR" b="1" kern="0" spc="-37">
                <a:solidFill>
                  <a:srgbClr val="0B3F94"/>
                </a:solidFill>
              </a:rPr>
              <a:t>학생의 의견</a:t>
            </a:r>
            <a:r>
              <a:rPr lang="en-US" altLang="ko-KR" b="1" kern="0" spc="-37">
                <a:solidFill>
                  <a:srgbClr val="14202E"/>
                </a:solidFill>
              </a:rPr>
              <a:t>입니다.</a:t>
            </a:r>
            <a:endParaRPr lang="en-US" altLang="ko-KR" dirty="0"/>
          </a:p>
        </p:txBody>
      </p:sp>
      <p:sp>
        <p:nvSpPr>
          <p:cNvPr id="9" name="텍스트 개체 틀 2">
            <a:extLst>
              <a:ext uri="{FF2B5EF4-FFF2-40B4-BE49-F238E27FC236}">
                <a16:creationId xmlns:a16="http://schemas.microsoft.com/office/drawing/2014/main" id="{DE0E40D5-B148-9BFE-B31C-CA6002BB39B8}"/>
              </a:ext>
            </a:extLst>
          </p:cNvPr>
          <p:cNvSpPr txBox="1">
            <a:spLocks/>
          </p:cNvSpPr>
          <p:nvPr/>
        </p:nvSpPr>
        <p:spPr>
          <a:xfrm>
            <a:off x="1457683" y="1641777"/>
            <a:ext cx="9067800" cy="361949"/>
          </a:xfrm>
          <a:prstGeom prst="rect">
            <a:avLst/>
          </a:prstGeom>
        </p:spPr>
        <p:txBody>
          <a:bodyPr tIns="0" bIns="0" anchor="ctr"/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Char char="•"/>
              <a:defRPr sz="165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두</a:t>
            </a:r>
            <a:r>
              <a:rPr lang="en-US" altLang="ko-KR"/>
              <a:t> 학생의 의견</a:t>
            </a:r>
            <a:r>
              <a:rPr lang="ko-KR" altLang="en-US"/>
              <a:t>에 대한 </a:t>
            </a:r>
            <a:r>
              <a:rPr lang="en-US" altLang="ko-KR"/>
              <a:t>여러분의 생각을 </a:t>
            </a:r>
            <a:r>
              <a:rPr lang="ko-KR" altLang="en-US"/>
              <a:t>적어 보고</a:t>
            </a:r>
            <a:r>
              <a:rPr lang="en-US" altLang="ko-KR"/>
              <a:t>, </a:t>
            </a:r>
            <a:r>
              <a:rPr lang="ko-KR" altLang="en-US"/>
              <a:t>그 이유도 같이 말해 봅시다</a:t>
            </a:r>
            <a:r>
              <a:rPr lang="en-US" altLang="ko-KR"/>
              <a:t>. </a:t>
            </a:r>
            <a:endParaRPr lang="ko-KR" altLang="en-US" dirty="0"/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4658A826-D012-4297-9E35-01CDC4100ACB}"/>
              </a:ext>
            </a:extLst>
          </p:cNvPr>
          <p:cNvCxnSpPr>
            <a:cxnSpLocks/>
          </p:cNvCxnSpPr>
          <p:nvPr/>
        </p:nvCxnSpPr>
        <p:spPr>
          <a:xfrm>
            <a:off x="1335541" y="1549707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62D179E1-A921-FEB9-3AE9-4FC7524D38DD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문제 상황 제시</a:t>
            </a:r>
            <a:endParaRPr lang="ko-KR" altLang="en-US" dirty="0"/>
          </a:p>
        </p:txBody>
      </p:sp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CB1AC19B-AF81-95F5-A24B-3606BFAD03C0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6" name="텍스트 개체 틀 2">
            <a:extLst>
              <a:ext uri="{FF2B5EF4-FFF2-40B4-BE49-F238E27FC236}">
                <a16:creationId xmlns:a16="http://schemas.microsoft.com/office/drawing/2014/main" id="{158E020B-7302-8A67-EC5D-5B719910E68E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생각 열기</a:t>
            </a:r>
            <a:endParaRPr lang="ko-KR" altLang="en-US" dirty="0"/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AAECF545-2097-3416-84EB-AB3550C8B46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768223" y="5478876"/>
            <a:ext cx="966094" cy="1254834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47E5F839-0DD5-4E53-AEB0-74382EBBC7C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57683" y="5483812"/>
            <a:ext cx="977954" cy="1254833"/>
          </a:xfrm>
          <a:prstGeom prst="rect">
            <a:avLst/>
          </a:prstGeom>
        </p:spPr>
      </p:pic>
      <p:sp>
        <p:nvSpPr>
          <p:cNvPr id="25" name="말풍선: 모서리가 둥근 사각형 24">
            <a:extLst>
              <a:ext uri="{FF2B5EF4-FFF2-40B4-BE49-F238E27FC236}">
                <a16:creationId xmlns:a16="http://schemas.microsoft.com/office/drawing/2014/main" id="{007AB6ED-A672-BCF4-F71D-1295559188E3}"/>
              </a:ext>
            </a:extLst>
          </p:cNvPr>
          <p:cNvSpPr/>
          <p:nvPr/>
        </p:nvSpPr>
        <p:spPr>
          <a:xfrm>
            <a:off x="2810060" y="5512150"/>
            <a:ext cx="3073137" cy="1226497"/>
          </a:xfrm>
          <a:prstGeom prst="wedgeRoundRectCallout">
            <a:avLst>
              <a:gd name="adj1" fmla="val -62959"/>
              <a:gd name="adj2" fmla="val 3827"/>
              <a:gd name="adj3" fmla="val 16667"/>
            </a:avLst>
          </a:prstGeom>
          <a:solidFill>
            <a:schemeClr val="bg1"/>
          </a:solidFill>
          <a:ln w="19050">
            <a:solidFill>
              <a:srgbClr val="F58811"/>
            </a:solidFill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pPr>
              <a:lnSpc>
                <a:spcPct val="120000"/>
              </a:lnSpc>
            </a:pPr>
            <a:r>
              <a:rPr lang="en-US" altLang="ko-KR" sz="1400" b="1">
                <a:ln>
                  <a:solidFill>
                    <a:srgbClr val="F58811">
                      <a:alpha val="0"/>
                    </a:srgb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6, 6, 10, 3 </a:t>
            </a:r>
            <a:r>
              <a:rPr lang="ko-KR" altLang="en-US" sz="1400" b="1">
                <a:ln>
                  <a:solidFill>
                    <a:srgbClr val="F58811">
                      <a:alpha val="0"/>
                    </a:srgb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중에서 </a:t>
            </a:r>
            <a:r>
              <a:rPr lang="en-US" altLang="ko-KR" sz="1400" b="1">
                <a:ln>
                  <a:solidFill>
                    <a:srgbClr val="F58811">
                      <a:alpha val="0"/>
                    </a:srgb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10</a:t>
            </a:r>
            <a:r>
              <a:rPr lang="ko-KR" altLang="en-US" sz="1400" b="1">
                <a:ln>
                  <a:solidFill>
                    <a:srgbClr val="F58811">
                      <a:alpha val="0"/>
                    </a:srgb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 가장 크니까</a:t>
            </a:r>
            <a:endParaRPr lang="en-US" altLang="ko-KR" sz="1400" b="1">
              <a:ln>
                <a:solidFill>
                  <a:srgbClr val="F58811">
                    <a:alpha val="0"/>
                  </a:srgbClr>
                </a:solidFill>
              </a:ln>
              <a:solidFill>
                <a:srgbClr val="14202E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400" b="1">
                <a:ln>
                  <a:solidFill>
                    <a:srgbClr val="F58811">
                      <a:alpha val="0"/>
                    </a:srgb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최빈값은 </a:t>
            </a:r>
            <a:r>
              <a:rPr lang="en-US" altLang="ko-KR" sz="1400" b="1">
                <a:ln>
                  <a:solidFill>
                    <a:srgbClr val="F58811">
                      <a:alpha val="0"/>
                    </a:srgb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10</a:t>
            </a:r>
            <a:r>
              <a:rPr lang="ko-KR" altLang="en-US" sz="1400" b="1">
                <a:ln>
                  <a:solidFill>
                    <a:srgbClr val="F58811">
                      <a:alpha val="0"/>
                    </a:srgb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이야</a:t>
            </a:r>
            <a:r>
              <a:rPr lang="en-US" altLang="ko-KR" sz="1400" b="1">
                <a:ln>
                  <a:solidFill>
                    <a:srgbClr val="F58811">
                      <a:alpha val="0"/>
                    </a:srgb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en-US" altLang="ko-KR" sz="1400" b="1" dirty="0">
              <a:ln>
                <a:solidFill>
                  <a:srgbClr val="F58811">
                    <a:alpha val="0"/>
                  </a:srgbClr>
                </a:solidFill>
              </a:ln>
              <a:solidFill>
                <a:srgbClr val="14202E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4" name="말풍선: 모서리가 둥근 사각형 13">
            <a:extLst>
              <a:ext uri="{FF2B5EF4-FFF2-40B4-BE49-F238E27FC236}">
                <a16:creationId xmlns:a16="http://schemas.microsoft.com/office/drawing/2014/main" id="{96C635EE-B8D1-1573-D1CA-8200EEE1CB55}"/>
              </a:ext>
            </a:extLst>
          </p:cNvPr>
          <p:cNvSpPr/>
          <p:nvPr/>
        </p:nvSpPr>
        <p:spPr>
          <a:xfrm>
            <a:off x="6245544" y="5507213"/>
            <a:ext cx="3073137" cy="1226497"/>
          </a:xfrm>
          <a:prstGeom prst="wedgeRoundRectCallout">
            <a:avLst>
              <a:gd name="adj1" fmla="val 63749"/>
              <a:gd name="adj2" fmla="val 4665"/>
              <a:gd name="adj3" fmla="val 16667"/>
            </a:avLst>
          </a:prstGeom>
          <a:solidFill>
            <a:schemeClr val="bg1"/>
          </a:solidFill>
          <a:ln w="19050"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pPr fontAlgn="base">
              <a:lnSpc>
                <a:spcPct val="120000"/>
              </a:lnSpc>
            </a:pPr>
            <a:r>
              <a:rPr lang="ko-KR" altLang="en-US" sz="1400" b="1">
                <a:ln>
                  <a:solidFill>
                    <a:srgbClr val="F58811">
                      <a:alpha val="0"/>
                    </a:srgb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내 생각에 </a:t>
            </a:r>
            <a:r>
              <a:rPr lang="en-US" altLang="ko-KR" sz="1400" b="1">
                <a:ln>
                  <a:solidFill>
                    <a:srgbClr val="F58811">
                      <a:alpha val="0"/>
                    </a:srgb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6</a:t>
            </a:r>
            <a:r>
              <a:rPr lang="ko-KR" altLang="en-US" sz="1400" b="1">
                <a:ln>
                  <a:solidFill>
                    <a:srgbClr val="F58811">
                      <a:alpha val="0"/>
                    </a:srgb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은 </a:t>
            </a:r>
            <a:r>
              <a:rPr lang="en-US" altLang="ko-KR" sz="1400" b="1">
                <a:ln>
                  <a:solidFill>
                    <a:srgbClr val="F58811">
                      <a:alpha val="0"/>
                    </a:srgb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</a:t>
            </a:r>
            <a:r>
              <a:rPr lang="ko-KR" altLang="en-US" sz="1400" b="1">
                <a:ln>
                  <a:solidFill>
                    <a:srgbClr val="F58811">
                      <a:alpha val="0"/>
                    </a:srgb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번</a:t>
            </a:r>
            <a:r>
              <a:rPr lang="en-US" altLang="ko-KR" sz="1400" b="1">
                <a:ln>
                  <a:solidFill>
                    <a:srgbClr val="F58811">
                      <a:alpha val="0"/>
                    </a:srgb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10</a:t>
            </a:r>
            <a:r>
              <a:rPr lang="ko-KR" altLang="en-US" sz="1400" b="1">
                <a:ln>
                  <a:solidFill>
                    <a:srgbClr val="F58811">
                      <a:alpha val="0"/>
                    </a:srgb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과 </a:t>
            </a:r>
            <a:r>
              <a:rPr lang="en-US" altLang="ko-KR" sz="1400" b="1">
                <a:ln>
                  <a:solidFill>
                    <a:srgbClr val="F58811">
                      <a:alpha val="0"/>
                    </a:srgb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</a:t>
            </a:r>
            <a:r>
              <a:rPr lang="ko-KR" altLang="en-US" sz="1400" b="1">
                <a:ln>
                  <a:solidFill>
                    <a:srgbClr val="F58811">
                      <a:alpha val="0"/>
                    </a:srgb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은 한 번씩이니까</a:t>
            </a:r>
            <a:r>
              <a:rPr lang="en-US" altLang="ko-KR" sz="1400" b="1">
                <a:ln>
                  <a:solidFill>
                    <a:srgbClr val="F58811">
                      <a:alpha val="0"/>
                    </a:srgb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400" b="1">
                <a:ln>
                  <a:solidFill>
                    <a:srgbClr val="F58811">
                      <a:alpha val="0"/>
                    </a:srgb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최빈값은 </a:t>
            </a:r>
            <a:r>
              <a:rPr lang="en-US" altLang="ko-KR" sz="1400" b="1">
                <a:ln>
                  <a:solidFill>
                    <a:srgbClr val="F58811">
                      <a:alpha val="0"/>
                    </a:srgb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6</a:t>
            </a:r>
            <a:r>
              <a:rPr lang="ko-KR" altLang="en-US" sz="1400" b="1">
                <a:ln>
                  <a:solidFill>
                    <a:srgbClr val="F58811">
                      <a:alpha val="0"/>
                    </a:srgb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이야</a:t>
            </a:r>
            <a:r>
              <a:rPr lang="en-US" altLang="ko-KR" sz="1400" b="1">
                <a:ln>
                  <a:solidFill>
                    <a:srgbClr val="F58811">
                      <a:alpha val="0"/>
                    </a:srgb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1400" b="1" dirty="0">
              <a:ln>
                <a:solidFill>
                  <a:srgbClr val="F58811">
                    <a:alpha val="0"/>
                  </a:srgbClr>
                </a:solidFill>
              </a:ln>
              <a:solidFill>
                <a:schemeClr val="tx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785A9124-C4B8-514E-A3C2-8D35C8B795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447227"/>
              </p:ext>
            </p:extLst>
          </p:nvPr>
        </p:nvGraphicFramePr>
        <p:xfrm>
          <a:off x="1457683" y="4525308"/>
          <a:ext cx="9276634" cy="7460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4450">
                  <a:extLst>
                    <a:ext uri="{9D8B030D-6E8A-4147-A177-3AD203B41FA5}">
                      <a16:colId xmlns:a16="http://schemas.microsoft.com/office/drawing/2014/main" val="3830908903"/>
                    </a:ext>
                  </a:extLst>
                </a:gridCol>
                <a:gridCol w="1803046">
                  <a:extLst>
                    <a:ext uri="{9D8B030D-6E8A-4147-A177-3AD203B41FA5}">
                      <a16:colId xmlns:a16="http://schemas.microsoft.com/office/drawing/2014/main" val="98143308"/>
                    </a:ext>
                  </a:extLst>
                </a:gridCol>
                <a:gridCol w="1803046">
                  <a:extLst>
                    <a:ext uri="{9D8B030D-6E8A-4147-A177-3AD203B41FA5}">
                      <a16:colId xmlns:a16="http://schemas.microsoft.com/office/drawing/2014/main" val="1903056731"/>
                    </a:ext>
                  </a:extLst>
                </a:gridCol>
                <a:gridCol w="1803046">
                  <a:extLst>
                    <a:ext uri="{9D8B030D-6E8A-4147-A177-3AD203B41FA5}">
                      <a16:colId xmlns:a16="http://schemas.microsoft.com/office/drawing/2014/main" val="528174729"/>
                    </a:ext>
                  </a:extLst>
                </a:gridCol>
                <a:gridCol w="1803046">
                  <a:extLst>
                    <a:ext uri="{9D8B030D-6E8A-4147-A177-3AD203B41FA5}">
                      <a16:colId xmlns:a16="http://schemas.microsoft.com/office/drawing/2014/main" val="1620033082"/>
                    </a:ext>
                  </a:extLst>
                </a:gridCol>
              </a:tblGrid>
              <a:tr h="3972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마음 상태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기대돼요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편안해요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보통이에요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걱정돼요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931018"/>
                  </a:ext>
                </a:extLst>
              </a:tr>
              <a:tr h="3488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학생 수</a:t>
                      </a:r>
                      <a:r>
                        <a:rPr lang="en-US" altLang="ko-KR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명</a:t>
                      </a:r>
                      <a:r>
                        <a:rPr lang="en-US" altLang="ko-KR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6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6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10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3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9EB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4706297"/>
                  </a:ext>
                </a:extLst>
              </a:tr>
            </a:tbl>
          </a:graphicData>
        </a:graphic>
      </p:graphicFrame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3D7F6692-3BAD-AE9D-5B95-BB4AF95FBA82}"/>
              </a:ext>
            </a:extLst>
          </p:cNvPr>
          <p:cNvSpPr txBox="1">
            <a:spLocks/>
          </p:cNvSpPr>
          <p:nvPr/>
        </p:nvSpPr>
        <p:spPr>
          <a:xfrm>
            <a:off x="1366363" y="4122263"/>
            <a:ext cx="9067800" cy="361949"/>
          </a:xfrm>
          <a:prstGeom prst="rect">
            <a:avLst/>
          </a:prstGeom>
        </p:spPr>
        <p:txBody>
          <a:bodyPr tIns="0" bIns="0" anchor="ctr"/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Char char="•"/>
              <a:defRPr sz="20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650">
                <a:solidFill>
                  <a:srgbClr val="2A3648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다음은 학생들이 선택한 결과를 정리한 표입니다</a:t>
            </a:r>
            <a:r>
              <a:rPr lang="en-US" altLang="ko-KR" sz="1650">
                <a:solidFill>
                  <a:srgbClr val="2A3648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</a:t>
            </a:r>
            <a:endParaRPr lang="en-US" altLang="ko-KR" sz="165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1" name="텍스트 개체 틀 2">
            <a:extLst>
              <a:ext uri="{FF2B5EF4-FFF2-40B4-BE49-F238E27FC236}">
                <a16:creationId xmlns:a16="http://schemas.microsoft.com/office/drawing/2014/main" id="{2057C2E8-7D54-916F-7713-7C1FD10851EE}"/>
              </a:ext>
            </a:extLst>
          </p:cNvPr>
          <p:cNvSpPr txBox="1">
            <a:spLocks/>
          </p:cNvSpPr>
          <p:nvPr/>
        </p:nvSpPr>
        <p:spPr>
          <a:xfrm>
            <a:off x="1366363" y="2488364"/>
            <a:ext cx="9067800" cy="563516"/>
          </a:xfrm>
          <a:prstGeom prst="rect">
            <a:avLst/>
          </a:prstGeom>
        </p:spPr>
        <p:txBody>
          <a:bodyPr tIns="0" bIns="0" anchor="ctr"/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Char char="•"/>
              <a:defRPr sz="20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650">
                <a:solidFill>
                  <a:srgbClr val="2A3648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우리 반 학생 </a:t>
            </a:r>
            <a:r>
              <a:rPr lang="en-US" altLang="ko-KR" sz="1650">
                <a:solidFill>
                  <a:srgbClr val="2A3648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25</a:t>
            </a:r>
            <a:r>
              <a:rPr lang="ko-KR" altLang="en-US" sz="1650">
                <a:solidFill>
                  <a:srgbClr val="2A3648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명은 수학 시간이 시작되기 전에 학급 게시판에 현재 자신의 마음 상태에 가장 가까운 아이콘을 하나씩 선택하여 붙입니다</a:t>
            </a:r>
            <a:r>
              <a:rPr lang="en-US" altLang="ko-KR" sz="1650">
                <a:solidFill>
                  <a:srgbClr val="2A3648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</a:t>
            </a:r>
            <a:endParaRPr lang="en-US" altLang="ko-KR" sz="165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5BE884D9-E437-320E-39E1-80DF88B5C88B}"/>
              </a:ext>
            </a:extLst>
          </p:cNvPr>
          <p:cNvSpPr txBox="1">
            <a:spLocks/>
          </p:cNvSpPr>
          <p:nvPr/>
        </p:nvSpPr>
        <p:spPr>
          <a:xfrm>
            <a:off x="1562100" y="2096889"/>
            <a:ext cx="9067800" cy="361949"/>
          </a:xfrm>
          <a:prstGeom prst="rect">
            <a:avLst/>
          </a:prstGeom>
        </p:spPr>
        <p:txBody>
          <a:bodyPr tIns="0" bIns="0" anchor="ctr"/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Char char="•"/>
              <a:defRPr sz="20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1650" b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수학 시간 </a:t>
            </a:r>
            <a:r>
              <a:rPr lang="en-US" altLang="ko-KR" sz="1650" b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“</a:t>
            </a:r>
            <a:r>
              <a:rPr lang="ko-KR" altLang="en-US" sz="1650" b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오늘의 내 마음 상태</a:t>
            </a:r>
            <a:r>
              <a:rPr lang="en-US" altLang="ko-KR" sz="1650" b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“ </a:t>
            </a:r>
            <a:r>
              <a:rPr lang="ko-KR" altLang="en-US" sz="1650" b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게시판</a:t>
            </a:r>
            <a:endParaRPr lang="en-US" altLang="ko-KR" sz="1650" dirty="0"/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062FC9FC-233C-DF0F-32BA-083F4D0671AF}"/>
              </a:ext>
            </a:extLst>
          </p:cNvPr>
          <p:cNvCxnSpPr>
            <a:cxnSpLocks/>
          </p:cNvCxnSpPr>
          <p:nvPr/>
        </p:nvCxnSpPr>
        <p:spPr>
          <a:xfrm>
            <a:off x="1335541" y="2096889"/>
            <a:ext cx="9520918" cy="0"/>
          </a:xfrm>
          <a:prstGeom prst="line">
            <a:avLst/>
          </a:prstGeom>
          <a:ln w="19050">
            <a:solidFill>
              <a:srgbClr val="E9EB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0F0094F0-9BDE-625B-E99B-71CE400ED9EB}"/>
              </a:ext>
            </a:extLst>
          </p:cNvPr>
          <p:cNvCxnSpPr>
            <a:cxnSpLocks/>
          </p:cNvCxnSpPr>
          <p:nvPr/>
        </p:nvCxnSpPr>
        <p:spPr>
          <a:xfrm>
            <a:off x="1335541" y="2096889"/>
            <a:ext cx="0" cy="4761111"/>
          </a:xfrm>
          <a:prstGeom prst="line">
            <a:avLst/>
          </a:prstGeom>
          <a:ln w="19050">
            <a:solidFill>
              <a:srgbClr val="E9EB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2EBCCF53-6DFA-85AD-0670-F0C106203904}"/>
              </a:ext>
            </a:extLst>
          </p:cNvPr>
          <p:cNvCxnSpPr>
            <a:cxnSpLocks/>
          </p:cNvCxnSpPr>
          <p:nvPr/>
        </p:nvCxnSpPr>
        <p:spPr>
          <a:xfrm>
            <a:off x="10856459" y="2096889"/>
            <a:ext cx="0" cy="4761111"/>
          </a:xfrm>
          <a:prstGeom prst="line">
            <a:avLst/>
          </a:prstGeom>
          <a:ln w="19050">
            <a:solidFill>
              <a:srgbClr val="E9EB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5955DF4D-91EC-5C27-0B79-94B79743375C}"/>
              </a:ext>
            </a:extLst>
          </p:cNvPr>
          <p:cNvCxnSpPr>
            <a:cxnSpLocks/>
          </p:cNvCxnSpPr>
          <p:nvPr/>
        </p:nvCxnSpPr>
        <p:spPr>
          <a:xfrm>
            <a:off x="1335541" y="5393342"/>
            <a:ext cx="9520918" cy="0"/>
          </a:xfrm>
          <a:prstGeom prst="line">
            <a:avLst/>
          </a:prstGeom>
          <a:ln w="19050">
            <a:solidFill>
              <a:srgbClr val="E9EB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5875C4E4-5FFE-2217-C559-1635B0961D9E}"/>
              </a:ext>
            </a:extLst>
          </p:cNvPr>
          <p:cNvCxnSpPr>
            <a:cxnSpLocks/>
          </p:cNvCxnSpPr>
          <p:nvPr/>
        </p:nvCxnSpPr>
        <p:spPr>
          <a:xfrm>
            <a:off x="6074980" y="5393342"/>
            <a:ext cx="0" cy="1555574"/>
          </a:xfrm>
          <a:prstGeom prst="line">
            <a:avLst/>
          </a:prstGeom>
          <a:ln w="19050">
            <a:solidFill>
              <a:srgbClr val="E9EB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그림 28">
            <a:extLst>
              <a:ext uri="{FF2B5EF4-FFF2-40B4-BE49-F238E27FC236}">
                <a16:creationId xmlns:a16="http://schemas.microsoft.com/office/drawing/2014/main" id="{1DE79AC1-3F52-EEA7-C1F5-1A70C5B666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3278" y="3103250"/>
            <a:ext cx="710523" cy="710523"/>
          </a:xfrm>
          <a:prstGeom prst="rect">
            <a:avLst/>
          </a:prstGeom>
        </p:spPr>
      </p:pic>
      <p:sp>
        <p:nvSpPr>
          <p:cNvPr id="31" name="텍스트 개체 틀 1">
            <a:extLst>
              <a:ext uri="{FF2B5EF4-FFF2-40B4-BE49-F238E27FC236}">
                <a16:creationId xmlns:a16="http://schemas.microsoft.com/office/drawing/2014/main" id="{BAC1ECDC-0324-C182-2278-E626A89FE671}"/>
              </a:ext>
            </a:extLst>
          </p:cNvPr>
          <p:cNvSpPr txBox="1">
            <a:spLocks/>
          </p:cNvSpPr>
          <p:nvPr/>
        </p:nvSpPr>
        <p:spPr>
          <a:xfrm>
            <a:off x="3245751" y="3847212"/>
            <a:ext cx="947268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200"/>
              <a:t>기대돼요</a:t>
            </a:r>
            <a:endParaRPr lang="en-US" altLang="ko-KR" sz="12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pic>
        <p:nvPicPr>
          <p:cNvPr id="44" name="그림 43">
            <a:extLst>
              <a:ext uri="{FF2B5EF4-FFF2-40B4-BE49-F238E27FC236}">
                <a16:creationId xmlns:a16="http://schemas.microsoft.com/office/drawing/2014/main" id="{6D03FF6D-E61A-0C89-5C0D-4079F421462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911640" y="3103250"/>
            <a:ext cx="710523" cy="710523"/>
          </a:xfrm>
          <a:prstGeom prst="rect">
            <a:avLst/>
          </a:prstGeom>
        </p:spPr>
      </p:pic>
      <p:sp>
        <p:nvSpPr>
          <p:cNvPr id="45" name="텍스트 개체 틀 1">
            <a:extLst>
              <a:ext uri="{FF2B5EF4-FFF2-40B4-BE49-F238E27FC236}">
                <a16:creationId xmlns:a16="http://schemas.microsoft.com/office/drawing/2014/main" id="{A0BD6191-3303-8761-E0A2-E3C97466C7E6}"/>
              </a:ext>
            </a:extLst>
          </p:cNvPr>
          <p:cNvSpPr txBox="1">
            <a:spLocks/>
          </p:cNvSpPr>
          <p:nvPr/>
        </p:nvSpPr>
        <p:spPr>
          <a:xfrm>
            <a:off x="4794113" y="3847212"/>
            <a:ext cx="947268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200"/>
              <a:t>편안해요</a:t>
            </a:r>
            <a:endParaRPr lang="en-US" altLang="ko-KR" sz="12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pic>
        <p:nvPicPr>
          <p:cNvPr id="46" name="그림 45">
            <a:extLst>
              <a:ext uri="{FF2B5EF4-FFF2-40B4-BE49-F238E27FC236}">
                <a16:creationId xmlns:a16="http://schemas.microsoft.com/office/drawing/2014/main" id="{32DB6723-7996-7F46-D293-3A68142A8AA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455311" y="3103250"/>
            <a:ext cx="710523" cy="710523"/>
          </a:xfrm>
          <a:prstGeom prst="rect">
            <a:avLst/>
          </a:prstGeom>
        </p:spPr>
      </p:pic>
      <p:sp>
        <p:nvSpPr>
          <p:cNvPr id="47" name="텍스트 개체 틀 1">
            <a:extLst>
              <a:ext uri="{FF2B5EF4-FFF2-40B4-BE49-F238E27FC236}">
                <a16:creationId xmlns:a16="http://schemas.microsoft.com/office/drawing/2014/main" id="{962D58F6-8827-D0B3-D7A4-B339D1F7EF86}"/>
              </a:ext>
            </a:extLst>
          </p:cNvPr>
          <p:cNvSpPr txBox="1">
            <a:spLocks/>
          </p:cNvSpPr>
          <p:nvPr/>
        </p:nvSpPr>
        <p:spPr>
          <a:xfrm>
            <a:off x="6337784" y="3847212"/>
            <a:ext cx="947268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200"/>
              <a:t>보통이에요</a:t>
            </a:r>
            <a:endParaRPr lang="en-US" altLang="ko-KR" sz="12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pic>
        <p:nvPicPr>
          <p:cNvPr id="48" name="그림 47">
            <a:extLst>
              <a:ext uri="{FF2B5EF4-FFF2-40B4-BE49-F238E27FC236}">
                <a16:creationId xmlns:a16="http://schemas.microsoft.com/office/drawing/2014/main" id="{CBD7594A-EBD4-E298-6FA4-F04C85ADA51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7881455" y="3103250"/>
            <a:ext cx="710523" cy="710523"/>
          </a:xfrm>
          <a:prstGeom prst="rect">
            <a:avLst/>
          </a:prstGeom>
        </p:spPr>
      </p:pic>
      <p:sp>
        <p:nvSpPr>
          <p:cNvPr id="49" name="텍스트 개체 틀 1">
            <a:extLst>
              <a:ext uri="{FF2B5EF4-FFF2-40B4-BE49-F238E27FC236}">
                <a16:creationId xmlns:a16="http://schemas.microsoft.com/office/drawing/2014/main" id="{BA1859F8-24CF-3DAB-4846-98EA9C6250CF}"/>
              </a:ext>
            </a:extLst>
          </p:cNvPr>
          <p:cNvSpPr txBox="1">
            <a:spLocks/>
          </p:cNvSpPr>
          <p:nvPr/>
        </p:nvSpPr>
        <p:spPr>
          <a:xfrm>
            <a:off x="7763928" y="3847212"/>
            <a:ext cx="947268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200"/>
              <a:t>걱정돼요</a:t>
            </a:r>
            <a:endParaRPr lang="en-US" altLang="ko-KR" sz="12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96211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11340-A270-BC0E-93E3-72084295C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1">
            <a:extLst>
              <a:ext uri="{FF2B5EF4-FFF2-40B4-BE49-F238E27FC236}">
                <a16:creationId xmlns:a16="http://schemas.microsoft.com/office/drawing/2014/main" id="{7EE964D5-68E1-B1B9-FE4D-378F80710CED}"/>
              </a:ext>
            </a:extLst>
          </p:cNvPr>
          <p:cNvSpPr txBox="1">
            <a:spLocks/>
          </p:cNvSpPr>
          <p:nvPr/>
        </p:nvSpPr>
        <p:spPr>
          <a:xfrm>
            <a:off x="1202724" y="1075304"/>
            <a:ext cx="9652000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32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400" b="1" kern="0" spc="-37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나의 생각을 </a:t>
            </a:r>
            <a:r>
              <a:rPr lang="ko-KR" altLang="en-US" sz="2400" b="1" kern="0" spc="-37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쓰고 </a:t>
            </a:r>
            <a:r>
              <a:rPr lang="ko-KR" altLang="en-US" sz="2400" b="1" kern="0" spc="-37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이야기</a:t>
            </a:r>
            <a:r>
              <a:rPr lang="ko-KR" altLang="en-US" sz="2400" b="1" kern="0" spc="-37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해 봅시다</a:t>
            </a:r>
            <a:r>
              <a:rPr lang="en-US" altLang="ko-KR" sz="2400" b="1" kern="0" spc="-37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ko-KR" altLang="en-US" sz="2400" dirty="0"/>
          </a:p>
        </p:txBody>
      </p:sp>
      <p:sp>
        <p:nvSpPr>
          <p:cNvPr id="9" name="텍스트 개체 틀 2">
            <a:extLst>
              <a:ext uri="{FF2B5EF4-FFF2-40B4-BE49-F238E27FC236}">
                <a16:creationId xmlns:a16="http://schemas.microsoft.com/office/drawing/2014/main" id="{9AECFCB9-96AC-C352-7D53-F9CFD665ED7B}"/>
              </a:ext>
            </a:extLst>
          </p:cNvPr>
          <p:cNvSpPr txBox="1">
            <a:spLocks/>
          </p:cNvSpPr>
          <p:nvPr/>
        </p:nvSpPr>
        <p:spPr>
          <a:xfrm>
            <a:off x="1456724" y="1730375"/>
            <a:ext cx="9067800" cy="361949"/>
          </a:xfrm>
          <a:prstGeom prst="rect">
            <a:avLst/>
          </a:prstGeom>
        </p:spPr>
        <p:txBody>
          <a:bodyPr tIns="0" bIns="0" anchor="ctr"/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Char char="•"/>
              <a:defRPr sz="20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650" b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두 학생의 주장에 </a:t>
            </a:r>
            <a:r>
              <a:rPr lang="ko-KR" altLang="en-US" sz="1650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동의하는지 스스로 판단하고</a:t>
            </a:r>
            <a:r>
              <a:rPr lang="en-US" altLang="ko-KR" sz="1650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</a:t>
            </a:r>
            <a:r>
              <a:rPr lang="ko-KR" altLang="en-US" sz="1650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그 이유를 짝과 나눠 봅시다</a:t>
            </a:r>
            <a:r>
              <a:rPr lang="en-US" altLang="ko-KR" sz="1650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FFDCAE9-4C61-9683-4089-C802F3D8DFA7}"/>
              </a:ext>
            </a:extLst>
          </p:cNvPr>
          <p:cNvCxnSpPr>
            <a:cxnSpLocks/>
          </p:cNvCxnSpPr>
          <p:nvPr/>
        </p:nvCxnSpPr>
        <p:spPr>
          <a:xfrm>
            <a:off x="1335541" y="1654629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16A61691-A297-6BFF-92DD-B607780928B3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altLang="ko-KR" b="1" kern="0" spc="-22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상황 제시</a:t>
            </a:r>
            <a:endParaRPr lang="en-US" altLang="ko-KR" dirty="0"/>
          </a:p>
        </p:txBody>
      </p:sp>
      <p:sp>
        <p:nvSpPr>
          <p:cNvPr id="14" name="텍스트 개체 틀 17">
            <a:extLst>
              <a:ext uri="{FF2B5EF4-FFF2-40B4-BE49-F238E27FC236}">
                <a16:creationId xmlns:a16="http://schemas.microsoft.com/office/drawing/2014/main" id="{D2223423-38E4-4C09-EC63-974718E8EE76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391162B4-416A-62C0-8D1F-9AA4DDB88EF0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나의 생각 쓰기</a:t>
            </a:r>
            <a:endParaRPr lang="ko-KR" altLang="en-US" dirty="0"/>
          </a:p>
        </p:txBody>
      </p:sp>
      <p:sp>
        <p:nvSpPr>
          <p:cNvPr id="2" name="Shape 8">
            <a:extLst>
              <a:ext uri="{FF2B5EF4-FFF2-40B4-BE49-F238E27FC236}">
                <a16:creationId xmlns:a16="http://schemas.microsoft.com/office/drawing/2014/main" id="{B155C018-24FB-2431-8EA4-B64495614BC5}"/>
              </a:ext>
            </a:extLst>
          </p:cNvPr>
          <p:cNvSpPr/>
          <p:nvPr/>
        </p:nvSpPr>
        <p:spPr>
          <a:xfrm>
            <a:off x="3324454" y="3504929"/>
            <a:ext cx="133502" cy="228600"/>
          </a:xfrm>
          <a:prstGeom prst="rect">
            <a:avLst/>
          </a:prstGeom>
          <a:noFill/>
          <a:ln w="1524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Shape 9">
            <a:extLst>
              <a:ext uri="{FF2B5EF4-FFF2-40B4-BE49-F238E27FC236}">
                <a16:creationId xmlns:a16="http://schemas.microsoft.com/office/drawing/2014/main" id="{0ADD5A99-D967-7496-2C8A-709EF2CC7A5B}"/>
              </a:ext>
            </a:extLst>
          </p:cNvPr>
          <p:cNvSpPr/>
          <p:nvPr/>
        </p:nvSpPr>
        <p:spPr>
          <a:xfrm>
            <a:off x="3361944" y="3524131"/>
            <a:ext cx="114300" cy="190195"/>
          </a:xfrm>
          <a:prstGeom prst="rect">
            <a:avLst/>
          </a:prstGeom>
          <a:noFill/>
          <a:ln w="1270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Shape 15">
            <a:extLst>
              <a:ext uri="{FF2B5EF4-FFF2-40B4-BE49-F238E27FC236}">
                <a16:creationId xmlns:a16="http://schemas.microsoft.com/office/drawing/2014/main" id="{C42F71DC-D134-9160-B129-0D4A59DC80A5}"/>
              </a:ext>
            </a:extLst>
          </p:cNvPr>
          <p:cNvSpPr/>
          <p:nvPr/>
        </p:nvSpPr>
        <p:spPr>
          <a:xfrm>
            <a:off x="9972142" y="3504929"/>
            <a:ext cx="133502" cy="228600"/>
          </a:xfrm>
          <a:prstGeom prst="rect">
            <a:avLst/>
          </a:prstGeom>
          <a:noFill/>
          <a:ln w="1524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Shape 16">
            <a:extLst>
              <a:ext uri="{FF2B5EF4-FFF2-40B4-BE49-F238E27FC236}">
                <a16:creationId xmlns:a16="http://schemas.microsoft.com/office/drawing/2014/main" id="{4CB8AA80-8733-D3F6-5607-5ACA40E6B964}"/>
              </a:ext>
            </a:extLst>
          </p:cNvPr>
          <p:cNvSpPr/>
          <p:nvPr/>
        </p:nvSpPr>
        <p:spPr>
          <a:xfrm>
            <a:off x="9953854" y="3524131"/>
            <a:ext cx="114300" cy="190195"/>
          </a:xfrm>
          <a:prstGeom prst="rect">
            <a:avLst/>
          </a:prstGeom>
          <a:noFill/>
          <a:ln w="1270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Shape 0">
            <a:extLst>
              <a:ext uri="{FF2B5EF4-FFF2-40B4-BE49-F238E27FC236}">
                <a16:creationId xmlns:a16="http://schemas.microsoft.com/office/drawing/2014/main" id="{295C34DA-E2CE-AF98-9540-DD483FD45968}"/>
              </a:ext>
            </a:extLst>
          </p:cNvPr>
          <p:cNvSpPr/>
          <p:nvPr/>
        </p:nvSpPr>
        <p:spPr>
          <a:xfrm>
            <a:off x="1333805" y="2219282"/>
            <a:ext cx="9520919" cy="2048256"/>
          </a:xfrm>
          <a:prstGeom prst="roundRect">
            <a:avLst>
              <a:gd name="adj" fmla="val 10710"/>
            </a:avLst>
          </a:prstGeom>
          <a:solidFill>
            <a:srgbClr val="F5F9FF"/>
          </a:solidFill>
          <a:ln w="25400">
            <a:solidFill>
              <a:srgbClr val="C9D8E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Text 7">
            <a:extLst>
              <a:ext uri="{FF2B5EF4-FFF2-40B4-BE49-F238E27FC236}">
                <a16:creationId xmlns:a16="http://schemas.microsoft.com/office/drawing/2014/main" id="{A6BF540A-0BE0-0FCC-AE0A-89D41FF695DC}"/>
              </a:ext>
            </a:extLst>
          </p:cNvPr>
          <p:cNvSpPr txBox="1"/>
          <p:nvPr/>
        </p:nvSpPr>
        <p:spPr>
          <a:xfrm>
            <a:off x="2284311" y="2510591"/>
            <a:ext cx="8256855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 </a:t>
            </a:r>
            <a:r>
              <a:rPr lang="ko-KR" altLang="en-US" sz="1600" b="1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생각</a:t>
            </a:r>
            <a:r>
              <a:rPr lang="en-US" sz="1600" b="1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에 </a:t>
            </a:r>
            <a:r>
              <a:rPr lang="en-US" sz="1600" b="1" kern="0" spc="-22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대한 </a:t>
            </a:r>
            <a:r>
              <a:rPr lang="en-US" sz="1600" b="1" kern="0" spc="-22" err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나의</a:t>
            </a:r>
            <a:r>
              <a:rPr lang="en-US" sz="1600" b="1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1600" b="1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판단</a:t>
            </a:r>
            <a:endParaRPr lang="en-US" sz="16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18" name="Text 8">
            <a:extLst>
              <a:ext uri="{FF2B5EF4-FFF2-40B4-BE49-F238E27FC236}">
                <a16:creationId xmlns:a16="http://schemas.microsoft.com/office/drawing/2014/main" id="{C074375B-6CB6-B64A-8BEF-F0B6A89CAF5B}"/>
              </a:ext>
            </a:extLst>
          </p:cNvPr>
          <p:cNvSpPr txBox="1"/>
          <p:nvPr/>
        </p:nvSpPr>
        <p:spPr>
          <a:xfrm>
            <a:off x="1656348" y="2911274"/>
            <a:ext cx="8039100" cy="4672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err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나는</a:t>
            </a:r>
            <a:r>
              <a:rPr lang="en-US" sz="16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16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지연</a:t>
            </a:r>
            <a:r>
              <a:rPr lang="en-US" sz="16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 </a:t>
            </a:r>
            <a:r>
              <a:rPr lang="ko-KR" altLang="en-US" sz="16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생각</a:t>
            </a:r>
            <a:r>
              <a:rPr lang="en-US" sz="16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에  (동의한다. </a:t>
            </a:r>
            <a:r>
              <a:rPr lang="en-US" sz="16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/ 동의하지 </a:t>
            </a:r>
            <a:r>
              <a:rPr lang="en-US" sz="1600" b="1" dirty="0" err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않는다</a:t>
            </a:r>
            <a:r>
              <a:rPr lang="en-US" sz="16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)</a:t>
            </a:r>
            <a:endParaRPr lang="en-US" sz="16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19" name="Text 9">
            <a:extLst>
              <a:ext uri="{FF2B5EF4-FFF2-40B4-BE49-F238E27FC236}">
                <a16:creationId xmlns:a16="http://schemas.microsoft.com/office/drawing/2014/main" id="{42F4AA93-1EF7-5464-5CE4-CDA6FE111D2C}"/>
              </a:ext>
            </a:extLst>
          </p:cNvPr>
          <p:cNvSpPr txBox="1"/>
          <p:nvPr/>
        </p:nvSpPr>
        <p:spPr>
          <a:xfrm>
            <a:off x="1668379" y="3653542"/>
            <a:ext cx="893369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왜냐하면</a:t>
            </a:r>
            <a:endParaRPr lang="en-US" sz="16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id="{DEA76892-05ED-8381-FD09-D8B0497A56EA}"/>
              </a:ext>
            </a:extLst>
          </p:cNvPr>
          <p:cNvSpPr/>
          <p:nvPr/>
        </p:nvSpPr>
        <p:spPr>
          <a:xfrm>
            <a:off x="1656347" y="2490891"/>
            <a:ext cx="581025" cy="361949"/>
          </a:xfrm>
          <a:prstGeom prst="roundRect">
            <a:avLst>
              <a:gd name="adj" fmla="val 50000"/>
            </a:avLst>
          </a:prstGeom>
          <a:solidFill>
            <a:srgbClr val="0B3F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4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지연</a:t>
            </a:r>
            <a:endParaRPr lang="ko-KR" altLang="en-US" sz="1400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0231D751-FB69-1318-6164-3CB2B7FF079E}"/>
              </a:ext>
            </a:extLst>
          </p:cNvPr>
          <p:cNvCxnSpPr/>
          <p:nvPr/>
        </p:nvCxnSpPr>
        <p:spPr>
          <a:xfrm>
            <a:off x="2513622" y="3892746"/>
            <a:ext cx="7869631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Shape 8">
            <a:extLst>
              <a:ext uri="{FF2B5EF4-FFF2-40B4-BE49-F238E27FC236}">
                <a16:creationId xmlns:a16="http://schemas.microsoft.com/office/drawing/2014/main" id="{181A9D03-AAF6-9157-C774-F52DD16A84B4}"/>
              </a:ext>
            </a:extLst>
          </p:cNvPr>
          <p:cNvSpPr/>
          <p:nvPr/>
        </p:nvSpPr>
        <p:spPr>
          <a:xfrm>
            <a:off x="3324454" y="5702035"/>
            <a:ext cx="133502" cy="228600"/>
          </a:xfrm>
          <a:prstGeom prst="rect">
            <a:avLst/>
          </a:prstGeom>
          <a:noFill/>
          <a:ln w="1524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9" name="Shape 9">
            <a:extLst>
              <a:ext uri="{FF2B5EF4-FFF2-40B4-BE49-F238E27FC236}">
                <a16:creationId xmlns:a16="http://schemas.microsoft.com/office/drawing/2014/main" id="{7D4D1B98-E982-3D8D-0476-7A3CB9C3CD4D}"/>
              </a:ext>
            </a:extLst>
          </p:cNvPr>
          <p:cNvSpPr/>
          <p:nvPr/>
        </p:nvSpPr>
        <p:spPr>
          <a:xfrm>
            <a:off x="3361944" y="5721237"/>
            <a:ext cx="114300" cy="190195"/>
          </a:xfrm>
          <a:prstGeom prst="rect">
            <a:avLst/>
          </a:prstGeom>
          <a:noFill/>
          <a:ln w="1270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0" name="Shape 15">
            <a:extLst>
              <a:ext uri="{FF2B5EF4-FFF2-40B4-BE49-F238E27FC236}">
                <a16:creationId xmlns:a16="http://schemas.microsoft.com/office/drawing/2014/main" id="{F263692D-0228-5C40-FF4E-0D23F5871E55}"/>
              </a:ext>
            </a:extLst>
          </p:cNvPr>
          <p:cNvSpPr/>
          <p:nvPr/>
        </p:nvSpPr>
        <p:spPr>
          <a:xfrm>
            <a:off x="9972142" y="5702035"/>
            <a:ext cx="133502" cy="228600"/>
          </a:xfrm>
          <a:prstGeom prst="rect">
            <a:avLst/>
          </a:prstGeom>
          <a:noFill/>
          <a:ln w="1524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1" name="Shape 16">
            <a:extLst>
              <a:ext uri="{FF2B5EF4-FFF2-40B4-BE49-F238E27FC236}">
                <a16:creationId xmlns:a16="http://schemas.microsoft.com/office/drawing/2014/main" id="{E970BDBF-5113-A5BD-1427-E7B110702FE8}"/>
              </a:ext>
            </a:extLst>
          </p:cNvPr>
          <p:cNvSpPr/>
          <p:nvPr/>
        </p:nvSpPr>
        <p:spPr>
          <a:xfrm>
            <a:off x="9953854" y="5721237"/>
            <a:ext cx="114300" cy="190195"/>
          </a:xfrm>
          <a:prstGeom prst="rect">
            <a:avLst/>
          </a:prstGeom>
          <a:noFill/>
          <a:ln w="1270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2" name="Shape 0">
            <a:extLst>
              <a:ext uri="{FF2B5EF4-FFF2-40B4-BE49-F238E27FC236}">
                <a16:creationId xmlns:a16="http://schemas.microsoft.com/office/drawing/2014/main" id="{E9E39A65-76DF-0CE7-E124-E6E550305E15}"/>
              </a:ext>
            </a:extLst>
          </p:cNvPr>
          <p:cNvSpPr/>
          <p:nvPr/>
        </p:nvSpPr>
        <p:spPr>
          <a:xfrm>
            <a:off x="1333805" y="4416388"/>
            <a:ext cx="9520919" cy="2048256"/>
          </a:xfrm>
          <a:prstGeom prst="roundRect">
            <a:avLst>
              <a:gd name="adj" fmla="val 10710"/>
            </a:avLst>
          </a:prstGeom>
          <a:solidFill>
            <a:srgbClr val="F5F9FF"/>
          </a:solidFill>
          <a:ln w="25400">
            <a:solidFill>
              <a:srgbClr val="C9D8E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3" name="Text 7">
            <a:extLst>
              <a:ext uri="{FF2B5EF4-FFF2-40B4-BE49-F238E27FC236}">
                <a16:creationId xmlns:a16="http://schemas.microsoft.com/office/drawing/2014/main" id="{91834285-6D13-8BDE-8465-091C5DAB6990}"/>
              </a:ext>
            </a:extLst>
          </p:cNvPr>
          <p:cNvSpPr txBox="1"/>
          <p:nvPr/>
        </p:nvSpPr>
        <p:spPr>
          <a:xfrm>
            <a:off x="2284311" y="4707697"/>
            <a:ext cx="8256855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 </a:t>
            </a:r>
            <a:r>
              <a:rPr lang="ko-KR" altLang="en-US" sz="1600" b="1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생각</a:t>
            </a:r>
            <a:r>
              <a:rPr lang="en-US" sz="1600" b="1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에 </a:t>
            </a:r>
            <a:r>
              <a:rPr lang="en-US" sz="1600" b="1" kern="0" spc="-22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대한 </a:t>
            </a:r>
            <a:r>
              <a:rPr lang="en-US" sz="1600" b="1" kern="0" spc="-22" err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나의</a:t>
            </a:r>
            <a:r>
              <a:rPr lang="en-US" sz="1600" b="1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1600" b="1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판단</a:t>
            </a:r>
            <a:endParaRPr lang="en-US" sz="16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54" name="Text 8">
            <a:extLst>
              <a:ext uri="{FF2B5EF4-FFF2-40B4-BE49-F238E27FC236}">
                <a16:creationId xmlns:a16="http://schemas.microsoft.com/office/drawing/2014/main" id="{C29ADE84-42A9-B3DF-9CA5-7CC07FE4C2D0}"/>
              </a:ext>
            </a:extLst>
          </p:cNvPr>
          <p:cNvSpPr txBox="1"/>
          <p:nvPr/>
        </p:nvSpPr>
        <p:spPr>
          <a:xfrm>
            <a:off x="1656348" y="5108380"/>
            <a:ext cx="8039100" cy="4672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err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나는</a:t>
            </a:r>
            <a:r>
              <a:rPr lang="en-US" sz="16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16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민수</a:t>
            </a:r>
            <a:r>
              <a:rPr lang="en-US" sz="16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 </a:t>
            </a:r>
            <a:r>
              <a:rPr lang="ko-KR" altLang="en-US" sz="16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생각</a:t>
            </a:r>
            <a:r>
              <a:rPr lang="en-US" sz="16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에  (동의한다. </a:t>
            </a:r>
            <a:r>
              <a:rPr lang="en-US" sz="16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/ 동의하지 </a:t>
            </a:r>
            <a:r>
              <a:rPr lang="en-US" sz="1600" b="1" dirty="0" err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않는다</a:t>
            </a:r>
            <a:r>
              <a:rPr lang="en-US" sz="16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)</a:t>
            </a:r>
            <a:endParaRPr lang="en-US" sz="16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55" name="Text 9">
            <a:extLst>
              <a:ext uri="{FF2B5EF4-FFF2-40B4-BE49-F238E27FC236}">
                <a16:creationId xmlns:a16="http://schemas.microsoft.com/office/drawing/2014/main" id="{B6A5FFA0-297C-0198-19D2-A677EB466B12}"/>
              </a:ext>
            </a:extLst>
          </p:cNvPr>
          <p:cNvSpPr txBox="1"/>
          <p:nvPr/>
        </p:nvSpPr>
        <p:spPr>
          <a:xfrm>
            <a:off x="1668379" y="5850648"/>
            <a:ext cx="893369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왜냐하면</a:t>
            </a:r>
            <a:endParaRPr lang="en-US" sz="16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448572E6-F08E-AB19-D91C-3392F2885D0F}"/>
              </a:ext>
            </a:extLst>
          </p:cNvPr>
          <p:cNvSpPr/>
          <p:nvPr/>
        </p:nvSpPr>
        <p:spPr>
          <a:xfrm>
            <a:off x="1656347" y="4687997"/>
            <a:ext cx="581025" cy="361949"/>
          </a:xfrm>
          <a:prstGeom prst="roundRect">
            <a:avLst>
              <a:gd name="adj" fmla="val 50000"/>
            </a:avLst>
          </a:prstGeom>
          <a:solidFill>
            <a:srgbClr val="0B3F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4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민수</a:t>
            </a:r>
            <a:endParaRPr lang="ko-KR" altLang="en-US" sz="1400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9DFA077D-4770-F441-3A40-BAFE6E7CA694}"/>
              </a:ext>
            </a:extLst>
          </p:cNvPr>
          <p:cNvCxnSpPr/>
          <p:nvPr/>
        </p:nvCxnSpPr>
        <p:spPr>
          <a:xfrm>
            <a:off x="2513622" y="6089852"/>
            <a:ext cx="7869631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8206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78EFF-303E-8B66-87D6-558E96071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1">
            <a:extLst>
              <a:ext uri="{FF2B5EF4-FFF2-40B4-BE49-F238E27FC236}">
                <a16:creationId xmlns:a16="http://schemas.microsoft.com/office/drawing/2014/main" id="{3D693F49-F465-342E-1947-3E4182C27DB7}"/>
              </a:ext>
            </a:extLst>
          </p:cNvPr>
          <p:cNvSpPr txBox="1">
            <a:spLocks/>
          </p:cNvSpPr>
          <p:nvPr/>
        </p:nvSpPr>
        <p:spPr>
          <a:xfrm>
            <a:off x="1204459" y="1075304"/>
            <a:ext cx="9652000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문제 상황</a:t>
            </a:r>
            <a:r>
              <a:rPr lang="en-US" altLang="ko-KR"/>
              <a:t>] </a:t>
            </a:r>
            <a:r>
              <a:rPr lang="ko-KR" altLang="en-US"/>
              <a:t>다음 학급 뉴스를 읽고 아래 문제를 해결해 봅시다</a:t>
            </a:r>
            <a:r>
              <a:rPr lang="en-US" altLang="ko-KR"/>
              <a:t>.</a:t>
            </a:r>
            <a:endParaRPr lang="en-US" altLang="ko-KR" dirty="0"/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2F757AF7-CC55-E2D1-8286-F012B0BE6698}"/>
              </a:ext>
            </a:extLst>
          </p:cNvPr>
          <p:cNvCxnSpPr>
            <a:cxnSpLocks/>
          </p:cNvCxnSpPr>
          <p:nvPr/>
        </p:nvCxnSpPr>
        <p:spPr>
          <a:xfrm>
            <a:off x="1335541" y="1652447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7AF63545-387B-7A56-311C-4CE356DB3D26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6" name="텍스트 개체 틀 2">
            <a:extLst>
              <a:ext uri="{FF2B5EF4-FFF2-40B4-BE49-F238E27FC236}">
                <a16:creationId xmlns:a16="http://schemas.microsoft.com/office/drawing/2014/main" id="{9FCE95C5-CCA0-D273-D0E4-A734B31BDCD6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[</a:t>
            </a:r>
            <a:r>
              <a:rPr lang="ko-KR" altLang="en-US"/>
              <a:t>문제 상황</a:t>
            </a:r>
            <a:r>
              <a:rPr lang="en-US" altLang="ko-KR"/>
              <a:t>]</a:t>
            </a:r>
            <a:endParaRPr lang="ko-KR" alt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A69EF7F8-E374-DA45-2172-2EC33BDD6B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635322" y="1787742"/>
            <a:ext cx="6921355" cy="4946337"/>
          </a:xfrm>
          <a:prstGeom prst="rect">
            <a:avLst/>
          </a:prstGeom>
        </p:spPr>
      </p:pic>
      <p:sp>
        <p:nvSpPr>
          <p:cNvPr id="12" name="텍스트 개체 틀 17">
            <a:extLst>
              <a:ext uri="{FF2B5EF4-FFF2-40B4-BE49-F238E27FC236}">
                <a16:creationId xmlns:a16="http://schemas.microsoft.com/office/drawing/2014/main" id="{F6DF9E57-4244-DB3C-E5EF-1C444D02CC21}"/>
              </a:ext>
            </a:extLst>
          </p:cNvPr>
          <p:cNvSpPr txBox="1">
            <a:spLocks/>
          </p:cNvSpPr>
          <p:nvPr/>
        </p:nvSpPr>
        <p:spPr>
          <a:xfrm>
            <a:off x="10148888" y="287124"/>
            <a:ext cx="991787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ko-KR" altLang="en-US" b="1" kern="0" spc="-22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최빈값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959475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E6254-7D9D-FAB5-0109-3930AB4D7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텍스트 개체 틀 17">
            <a:extLst>
              <a:ext uri="{FF2B5EF4-FFF2-40B4-BE49-F238E27FC236}">
                <a16:creationId xmlns:a16="http://schemas.microsoft.com/office/drawing/2014/main" id="{E1C4DF43-C129-43D8-2792-4C1D223A28B3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BFF4DB98-53FE-0C14-0C75-15E84A1CB678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[</a:t>
            </a:r>
            <a:r>
              <a:rPr lang="ko-KR" altLang="en-US"/>
              <a:t>문제 상황</a:t>
            </a:r>
            <a:r>
              <a:rPr lang="en-US" altLang="ko-KR"/>
              <a:t>]</a:t>
            </a:r>
            <a:endParaRPr lang="ko-KR" altLang="en-US" dirty="0"/>
          </a:p>
        </p:txBody>
      </p:sp>
      <p:sp>
        <p:nvSpPr>
          <p:cNvPr id="2" name="Shape 8">
            <a:extLst>
              <a:ext uri="{FF2B5EF4-FFF2-40B4-BE49-F238E27FC236}">
                <a16:creationId xmlns:a16="http://schemas.microsoft.com/office/drawing/2014/main" id="{093E17D9-3C29-B633-01E0-F8B8816A0E48}"/>
              </a:ext>
            </a:extLst>
          </p:cNvPr>
          <p:cNvSpPr/>
          <p:nvPr/>
        </p:nvSpPr>
        <p:spPr>
          <a:xfrm>
            <a:off x="3324454" y="2878207"/>
            <a:ext cx="133502" cy="228600"/>
          </a:xfrm>
          <a:prstGeom prst="rect">
            <a:avLst/>
          </a:prstGeom>
          <a:noFill/>
          <a:ln w="1524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Shape 9">
            <a:extLst>
              <a:ext uri="{FF2B5EF4-FFF2-40B4-BE49-F238E27FC236}">
                <a16:creationId xmlns:a16="http://schemas.microsoft.com/office/drawing/2014/main" id="{F17B9A15-F678-C454-C9E0-AC9C18E521EF}"/>
              </a:ext>
            </a:extLst>
          </p:cNvPr>
          <p:cNvSpPr/>
          <p:nvPr/>
        </p:nvSpPr>
        <p:spPr>
          <a:xfrm>
            <a:off x="3361944" y="2897409"/>
            <a:ext cx="114300" cy="190195"/>
          </a:xfrm>
          <a:prstGeom prst="rect">
            <a:avLst/>
          </a:prstGeom>
          <a:noFill/>
          <a:ln w="1270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Shape 15">
            <a:extLst>
              <a:ext uri="{FF2B5EF4-FFF2-40B4-BE49-F238E27FC236}">
                <a16:creationId xmlns:a16="http://schemas.microsoft.com/office/drawing/2014/main" id="{F6D75E4D-B0BB-4E06-A6E8-17D40C488409}"/>
              </a:ext>
            </a:extLst>
          </p:cNvPr>
          <p:cNvSpPr/>
          <p:nvPr/>
        </p:nvSpPr>
        <p:spPr>
          <a:xfrm>
            <a:off x="9972142" y="2878207"/>
            <a:ext cx="133502" cy="228600"/>
          </a:xfrm>
          <a:prstGeom prst="rect">
            <a:avLst/>
          </a:prstGeom>
          <a:noFill/>
          <a:ln w="1524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Shape 16">
            <a:extLst>
              <a:ext uri="{FF2B5EF4-FFF2-40B4-BE49-F238E27FC236}">
                <a16:creationId xmlns:a16="http://schemas.microsoft.com/office/drawing/2014/main" id="{E764D982-0828-C4E9-314D-13B192957934}"/>
              </a:ext>
            </a:extLst>
          </p:cNvPr>
          <p:cNvSpPr/>
          <p:nvPr/>
        </p:nvSpPr>
        <p:spPr>
          <a:xfrm>
            <a:off x="9953854" y="2897409"/>
            <a:ext cx="114300" cy="190195"/>
          </a:xfrm>
          <a:prstGeom prst="rect">
            <a:avLst/>
          </a:prstGeom>
          <a:noFill/>
          <a:ln w="1270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Shape 0">
            <a:extLst>
              <a:ext uri="{FF2B5EF4-FFF2-40B4-BE49-F238E27FC236}">
                <a16:creationId xmlns:a16="http://schemas.microsoft.com/office/drawing/2014/main" id="{48459D06-EDA1-6F0D-1369-364F8A40CD51}"/>
              </a:ext>
            </a:extLst>
          </p:cNvPr>
          <p:cNvSpPr/>
          <p:nvPr/>
        </p:nvSpPr>
        <p:spPr>
          <a:xfrm>
            <a:off x="1333805" y="1592560"/>
            <a:ext cx="9520919" cy="2048256"/>
          </a:xfrm>
          <a:prstGeom prst="roundRect">
            <a:avLst>
              <a:gd name="adj" fmla="val 10710"/>
            </a:avLst>
          </a:prstGeom>
          <a:solidFill>
            <a:srgbClr val="F5F9FF"/>
          </a:solidFill>
          <a:ln w="25400">
            <a:solidFill>
              <a:srgbClr val="C9D8E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Text 7">
            <a:extLst>
              <a:ext uri="{FF2B5EF4-FFF2-40B4-BE49-F238E27FC236}">
                <a16:creationId xmlns:a16="http://schemas.microsoft.com/office/drawing/2014/main" id="{C6661964-96DD-75D9-E6A9-2F90029F59C0}"/>
              </a:ext>
            </a:extLst>
          </p:cNvPr>
          <p:cNvSpPr txBox="1"/>
          <p:nvPr/>
        </p:nvSpPr>
        <p:spPr>
          <a:xfrm>
            <a:off x="2284311" y="1883869"/>
            <a:ext cx="8256855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 </a:t>
            </a:r>
            <a:r>
              <a:rPr lang="ko-KR" altLang="en-US" sz="1600" b="1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생각</a:t>
            </a:r>
            <a:r>
              <a:rPr lang="en-US" sz="1600" b="1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에 </a:t>
            </a:r>
            <a:r>
              <a:rPr lang="en-US" sz="1600" b="1" kern="0" spc="-22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대한 </a:t>
            </a:r>
            <a:r>
              <a:rPr lang="en-US" sz="1600" b="1" kern="0" spc="-22" err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나의</a:t>
            </a:r>
            <a:r>
              <a:rPr lang="en-US" sz="1600" b="1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1600" b="1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판단</a:t>
            </a:r>
            <a:endParaRPr lang="en-US" sz="16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18" name="Text 8">
            <a:extLst>
              <a:ext uri="{FF2B5EF4-FFF2-40B4-BE49-F238E27FC236}">
                <a16:creationId xmlns:a16="http://schemas.microsoft.com/office/drawing/2014/main" id="{E71E1CB4-A6FB-F88E-FE25-6706037F003D}"/>
              </a:ext>
            </a:extLst>
          </p:cNvPr>
          <p:cNvSpPr txBox="1"/>
          <p:nvPr/>
        </p:nvSpPr>
        <p:spPr>
          <a:xfrm>
            <a:off x="1656348" y="2284552"/>
            <a:ext cx="8039100" cy="4672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err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나는</a:t>
            </a:r>
            <a:r>
              <a:rPr lang="en-US" sz="16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16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지연</a:t>
            </a:r>
            <a:r>
              <a:rPr lang="en-US" sz="16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 </a:t>
            </a:r>
            <a:r>
              <a:rPr lang="ko-KR" altLang="en-US" sz="16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생각</a:t>
            </a:r>
            <a:r>
              <a:rPr lang="en-US" sz="16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에  (동의한다. </a:t>
            </a:r>
            <a:r>
              <a:rPr lang="en-US" sz="16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/ 동의하지 </a:t>
            </a:r>
            <a:r>
              <a:rPr lang="en-US" sz="1600" b="1" dirty="0" err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않는다</a:t>
            </a:r>
            <a:r>
              <a:rPr lang="en-US" sz="16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)</a:t>
            </a:r>
            <a:endParaRPr lang="en-US" sz="16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19" name="Text 9">
            <a:extLst>
              <a:ext uri="{FF2B5EF4-FFF2-40B4-BE49-F238E27FC236}">
                <a16:creationId xmlns:a16="http://schemas.microsoft.com/office/drawing/2014/main" id="{E6456B79-731A-1BA9-47EC-423E7D70A92C}"/>
              </a:ext>
            </a:extLst>
          </p:cNvPr>
          <p:cNvSpPr txBox="1"/>
          <p:nvPr/>
        </p:nvSpPr>
        <p:spPr>
          <a:xfrm>
            <a:off x="1668379" y="3026820"/>
            <a:ext cx="893369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왜냐하면</a:t>
            </a:r>
            <a:endParaRPr lang="en-US" sz="16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id="{F64C26F6-B0F1-4035-939E-A40BFE0F1CB9}"/>
              </a:ext>
            </a:extLst>
          </p:cNvPr>
          <p:cNvSpPr/>
          <p:nvPr/>
        </p:nvSpPr>
        <p:spPr>
          <a:xfrm>
            <a:off x="1656347" y="1864169"/>
            <a:ext cx="581025" cy="361949"/>
          </a:xfrm>
          <a:prstGeom prst="roundRect">
            <a:avLst>
              <a:gd name="adj" fmla="val 50000"/>
            </a:avLst>
          </a:prstGeom>
          <a:solidFill>
            <a:srgbClr val="0B3F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4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지연</a:t>
            </a:r>
            <a:endParaRPr lang="ko-KR" altLang="en-US" sz="1400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E91FD35D-AAB8-EC20-C510-676EE94D99B0}"/>
              </a:ext>
            </a:extLst>
          </p:cNvPr>
          <p:cNvCxnSpPr/>
          <p:nvPr/>
        </p:nvCxnSpPr>
        <p:spPr>
          <a:xfrm>
            <a:off x="2513622" y="3266024"/>
            <a:ext cx="7869631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Shape 8">
            <a:extLst>
              <a:ext uri="{FF2B5EF4-FFF2-40B4-BE49-F238E27FC236}">
                <a16:creationId xmlns:a16="http://schemas.microsoft.com/office/drawing/2014/main" id="{33D8D195-D4C1-15F6-858E-AC037047990A}"/>
              </a:ext>
            </a:extLst>
          </p:cNvPr>
          <p:cNvSpPr/>
          <p:nvPr/>
        </p:nvSpPr>
        <p:spPr>
          <a:xfrm>
            <a:off x="3324454" y="5712309"/>
            <a:ext cx="133502" cy="228600"/>
          </a:xfrm>
          <a:prstGeom prst="rect">
            <a:avLst/>
          </a:prstGeom>
          <a:noFill/>
          <a:ln w="1524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9" name="Shape 9">
            <a:extLst>
              <a:ext uri="{FF2B5EF4-FFF2-40B4-BE49-F238E27FC236}">
                <a16:creationId xmlns:a16="http://schemas.microsoft.com/office/drawing/2014/main" id="{D8068ED9-EFB9-25A9-0604-69AFD4584E02}"/>
              </a:ext>
            </a:extLst>
          </p:cNvPr>
          <p:cNvSpPr/>
          <p:nvPr/>
        </p:nvSpPr>
        <p:spPr>
          <a:xfrm>
            <a:off x="3361944" y="5731511"/>
            <a:ext cx="114300" cy="190195"/>
          </a:xfrm>
          <a:prstGeom prst="rect">
            <a:avLst/>
          </a:prstGeom>
          <a:noFill/>
          <a:ln w="1270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0" name="Shape 15">
            <a:extLst>
              <a:ext uri="{FF2B5EF4-FFF2-40B4-BE49-F238E27FC236}">
                <a16:creationId xmlns:a16="http://schemas.microsoft.com/office/drawing/2014/main" id="{3507E044-4719-94EE-B08C-F0B5626269F1}"/>
              </a:ext>
            </a:extLst>
          </p:cNvPr>
          <p:cNvSpPr/>
          <p:nvPr/>
        </p:nvSpPr>
        <p:spPr>
          <a:xfrm>
            <a:off x="9972142" y="5712309"/>
            <a:ext cx="133502" cy="228600"/>
          </a:xfrm>
          <a:prstGeom prst="rect">
            <a:avLst/>
          </a:prstGeom>
          <a:noFill/>
          <a:ln w="1524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1" name="Shape 16">
            <a:extLst>
              <a:ext uri="{FF2B5EF4-FFF2-40B4-BE49-F238E27FC236}">
                <a16:creationId xmlns:a16="http://schemas.microsoft.com/office/drawing/2014/main" id="{DFD1DF15-4F3D-F2F7-5124-DABC0EBA8B45}"/>
              </a:ext>
            </a:extLst>
          </p:cNvPr>
          <p:cNvSpPr/>
          <p:nvPr/>
        </p:nvSpPr>
        <p:spPr>
          <a:xfrm>
            <a:off x="9953854" y="5731511"/>
            <a:ext cx="114300" cy="190195"/>
          </a:xfrm>
          <a:prstGeom prst="rect">
            <a:avLst/>
          </a:prstGeom>
          <a:noFill/>
          <a:ln w="1270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2" name="Shape 0">
            <a:extLst>
              <a:ext uri="{FF2B5EF4-FFF2-40B4-BE49-F238E27FC236}">
                <a16:creationId xmlns:a16="http://schemas.microsoft.com/office/drawing/2014/main" id="{20E6A153-FC68-E89C-2A89-60D0FF73F5F5}"/>
              </a:ext>
            </a:extLst>
          </p:cNvPr>
          <p:cNvSpPr/>
          <p:nvPr/>
        </p:nvSpPr>
        <p:spPr>
          <a:xfrm>
            <a:off x="1333805" y="4426662"/>
            <a:ext cx="9520919" cy="2048256"/>
          </a:xfrm>
          <a:prstGeom prst="roundRect">
            <a:avLst>
              <a:gd name="adj" fmla="val 10710"/>
            </a:avLst>
          </a:prstGeom>
          <a:solidFill>
            <a:srgbClr val="F5F9FF"/>
          </a:solidFill>
          <a:ln w="25400">
            <a:solidFill>
              <a:srgbClr val="C9D8E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3" name="Text 7">
            <a:extLst>
              <a:ext uri="{FF2B5EF4-FFF2-40B4-BE49-F238E27FC236}">
                <a16:creationId xmlns:a16="http://schemas.microsoft.com/office/drawing/2014/main" id="{FF277384-240C-A253-5D78-F679C9D1316D}"/>
              </a:ext>
            </a:extLst>
          </p:cNvPr>
          <p:cNvSpPr txBox="1"/>
          <p:nvPr/>
        </p:nvSpPr>
        <p:spPr>
          <a:xfrm>
            <a:off x="2284311" y="4717971"/>
            <a:ext cx="8256855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 </a:t>
            </a:r>
            <a:r>
              <a:rPr lang="ko-KR" altLang="en-US" sz="1600" b="1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생각</a:t>
            </a:r>
            <a:r>
              <a:rPr lang="en-US" sz="1600" b="1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에 </a:t>
            </a:r>
            <a:r>
              <a:rPr lang="en-US" sz="1600" b="1" kern="0" spc="-22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대한 </a:t>
            </a:r>
            <a:r>
              <a:rPr lang="en-US" sz="1600" b="1" kern="0" spc="-22" err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나의</a:t>
            </a:r>
            <a:r>
              <a:rPr lang="en-US" sz="1600" b="1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1600" b="1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판단</a:t>
            </a:r>
            <a:endParaRPr lang="en-US" sz="16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54" name="Text 8">
            <a:extLst>
              <a:ext uri="{FF2B5EF4-FFF2-40B4-BE49-F238E27FC236}">
                <a16:creationId xmlns:a16="http://schemas.microsoft.com/office/drawing/2014/main" id="{07182C87-E207-016D-5A95-712349E39ABE}"/>
              </a:ext>
            </a:extLst>
          </p:cNvPr>
          <p:cNvSpPr txBox="1"/>
          <p:nvPr/>
        </p:nvSpPr>
        <p:spPr>
          <a:xfrm>
            <a:off x="1656348" y="5118654"/>
            <a:ext cx="8039100" cy="4672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err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나는</a:t>
            </a:r>
            <a:r>
              <a:rPr lang="en-US" sz="16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16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민수</a:t>
            </a:r>
            <a:r>
              <a:rPr lang="en-US" sz="16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 </a:t>
            </a:r>
            <a:r>
              <a:rPr lang="ko-KR" altLang="en-US" sz="16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생각</a:t>
            </a:r>
            <a:r>
              <a:rPr lang="en-US" sz="16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에  (동의한다. </a:t>
            </a:r>
            <a:r>
              <a:rPr lang="en-US" sz="16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/ 동의하지 </a:t>
            </a:r>
            <a:r>
              <a:rPr lang="en-US" sz="1600" b="1" dirty="0" err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않는다</a:t>
            </a:r>
            <a:r>
              <a:rPr lang="en-US" sz="16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)</a:t>
            </a:r>
            <a:endParaRPr lang="en-US" sz="16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55" name="Text 9">
            <a:extLst>
              <a:ext uri="{FF2B5EF4-FFF2-40B4-BE49-F238E27FC236}">
                <a16:creationId xmlns:a16="http://schemas.microsoft.com/office/drawing/2014/main" id="{D2AE50AF-6252-8FE2-13CC-DBADDAFB6DCB}"/>
              </a:ext>
            </a:extLst>
          </p:cNvPr>
          <p:cNvSpPr txBox="1"/>
          <p:nvPr/>
        </p:nvSpPr>
        <p:spPr>
          <a:xfrm>
            <a:off x="1668379" y="5860922"/>
            <a:ext cx="893369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왜냐하면</a:t>
            </a:r>
            <a:endParaRPr lang="en-US" sz="16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AE585C42-90C2-2248-87ED-CB48B7C4FBC0}"/>
              </a:ext>
            </a:extLst>
          </p:cNvPr>
          <p:cNvSpPr/>
          <p:nvPr/>
        </p:nvSpPr>
        <p:spPr>
          <a:xfrm>
            <a:off x="1656347" y="4698271"/>
            <a:ext cx="581025" cy="361949"/>
          </a:xfrm>
          <a:prstGeom prst="roundRect">
            <a:avLst>
              <a:gd name="adj" fmla="val 50000"/>
            </a:avLst>
          </a:prstGeom>
          <a:solidFill>
            <a:srgbClr val="0B3F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4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민수</a:t>
            </a:r>
            <a:endParaRPr lang="ko-KR" altLang="en-US" sz="1400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8C57CA47-C29C-2055-75EC-891719C60EC2}"/>
              </a:ext>
            </a:extLst>
          </p:cNvPr>
          <p:cNvCxnSpPr/>
          <p:nvPr/>
        </p:nvCxnSpPr>
        <p:spPr>
          <a:xfrm>
            <a:off x="2513622" y="6100126"/>
            <a:ext cx="7869631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0E98B478-0E12-BEDC-6969-AE93D6B70F4F}"/>
              </a:ext>
            </a:extLst>
          </p:cNvPr>
          <p:cNvSpPr txBox="1">
            <a:spLocks/>
          </p:cNvSpPr>
          <p:nvPr/>
        </p:nvSpPr>
        <p:spPr>
          <a:xfrm>
            <a:off x="10148888" y="287124"/>
            <a:ext cx="991787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ko-KR" altLang="en-US" b="1" kern="0" spc="-22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최빈값</a:t>
            </a:r>
            <a:endParaRPr lang="en-US" altLang="ko-KR" dirty="0"/>
          </a:p>
        </p:txBody>
      </p:sp>
      <p:sp>
        <p:nvSpPr>
          <p:cNvPr id="17" name="텍스트 개체 틀 17">
            <a:extLst>
              <a:ext uri="{FF2B5EF4-FFF2-40B4-BE49-F238E27FC236}">
                <a16:creationId xmlns:a16="http://schemas.microsoft.com/office/drawing/2014/main" id="{74FCA423-CFB6-1513-8037-0B8257F822FC}"/>
              </a:ext>
            </a:extLst>
          </p:cNvPr>
          <p:cNvSpPr txBox="1">
            <a:spLocks/>
          </p:cNvSpPr>
          <p:nvPr/>
        </p:nvSpPr>
        <p:spPr>
          <a:xfrm>
            <a:off x="1302711" y="1083711"/>
            <a:ext cx="324000" cy="324000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endParaRPr lang="ko-KR" altLang="en-US" dirty="0"/>
          </a:p>
        </p:txBody>
      </p:sp>
      <p:sp>
        <p:nvSpPr>
          <p:cNvPr id="21" name="텍스트 개체 틀 2">
            <a:extLst>
              <a:ext uri="{FF2B5EF4-FFF2-40B4-BE49-F238E27FC236}">
                <a16:creationId xmlns:a16="http://schemas.microsoft.com/office/drawing/2014/main" id="{A6254721-287C-E114-0090-7208EFEEE5A1}"/>
              </a:ext>
            </a:extLst>
          </p:cNvPr>
          <p:cNvSpPr txBox="1">
            <a:spLocks/>
          </p:cNvSpPr>
          <p:nvPr/>
        </p:nvSpPr>
        <p:spPr>
          <a:xfrm>
            <a:off x="1732280" y="1075431"/>
            <a:ext cx="9023539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indent="0">
              <a:lnSpc>
                <a:spcPct val="120000"/>
              </a:lnSpc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댓글</a:t>
            </a:r>
            <a:r>
              <a:rPr lang="en-US" altLang="ko-KR"/>
              <a:t>1</a:t>
            </a:r>
            <a:r>
              <a:rPr lang="ko-KR" altLang="en-US"/>
              <a:t>을 작성한 지연의 생각에 동의하나요</a:t>
            </a:r>
            <a:r>
              <a:rPr lang="en-US" altLang="ko-KR"/>
              <a:t>?  </a:t>
            </a:r>
            <a:r>
              <a:rPr lang="ko-KR" altLang="en-US"/>
              <a:t>여러분의 생각을 적고</a:t>
            </a:r>
            <a:r>
              <a:rPr lang="en-US" altLang="ko-KR"/>
              <a:t>, </a:t>
            </a:r>
            <a:r>
              <a:rPr lang="ko-KR" altLang="en-US"/>
              <a:t>그 이유도 같이 말해 봅시다</a:t>
            </a:r>
            <a:r>
              <a:rPr lang="en-US" altLang="ko-KR"/>
              <a:t>. </a:t>
            </a:r>
            <a:endParaRPr lang="ko-KR" altLang="en-US" dirty="0"/>
          </a:p>
        </p:txBody>
      </p:sp>
      <p:sp>
        <p:nvSpPr>
          <p:cNvPr id="25" name="텍스트 개체 틀 17">
            <a:extLst>
              <a:ext uri="{FF2B5EF4-FFF2-40B4-BE49-F238E27FC236}">
                <a16:creationId xmlns:a16="http://schemas.microsoft.com/office/drawing/2014/main" id="{CAAEC116-C4BA-1F48-77A9-7F2CBE59E1C8}"/>
              </a:ext>
            </a:extLst>
          </p:cNvPr>
          <p:cNvSpPr txBox="1">
            <a:spLocks/>
          </p:cNvSpPr>
          <p:nvPr/>
        </p:nvSpPr>
        <p:spPr>
          <a:xfrm>
            <a:off x="1302711" y="3939998"/>
            <a:ext cx="324000" cy="324000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2</a:t>
            </a:r>
            <a:endParaRPr lang="ko-KR" altLang="en-US" dirty="0"/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50DA063C-63D1-B09D-EAE8-CC68D8B7E1AA}"/>
              </a:ext>
            </a:extLst>
          </p:cNvPr>
          <p:cNvSpPr txBox="1">
            <a:spLocks/>
          </p:cNvSpPr>
          <p:nvPr/>
        </p:nvSpPr>
        <p:spPr>
          <a:xfrm>
            <a:off x="1732280" y="3931718"/>
            <a:ext cx="9023539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indent="0">
              <a:lnSpc>
                <a:spcPct val="120000"/>
              </a:lnSpc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댓글</a:t>
            </a:r>
            <a:r>
              <a:rPr lang="en-US" altLang="ko-KR"/>
              <a:t>2</a:t>
            </a:r>
            <a:r>
              <a:rPr lang="ko-KR" altLang="en-US"/>
              <a:t>를 작성한 민수의 생각에 동의하나요</a:t>
            </a:r>
            <a:r>
              <a:rPr lang="en-US" altLang="ko-KR"/>
              <a:t>?  </a:t>
            </a:r>
            <a:r>
              <a:rPr lang="ko-KR" altLang="en-US"/>
              <a:t>여러분의 생각을 적고</a:t>
            </a:r>
            <a:r>
              <a:rPr lang="en-US" altLang="ko-KR"/>
              <a:t>, </a:t>
            </a:r>
            <a:r>
              <a:rPr lang="ko-KR" altLang="en-US"/>
              <a:t>그 이유도 같이 말해 봅시다</a:t>
            </a:r>
            <a:r>
              <a:rPr lang="en-US" altLang="ko-KR"/>
              <a:t>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705854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A7BEA-EC6B-4A3A-BCD9-2D9A49AE3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그림 28">
            <a:extLst>
              <a:ext uri="{FF2B5EF4-FFF2-40B4-BE49-F238E27FC236}">
                <a16:creationId xmlns:a16="http://schemas.microsoft.com/office/drawing/2014/main" id="{85166A6A-6AD2-135E-D85E-DB66BFA404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645" b="96579" l="9896" r="89993">
                        <a14:foregroundMark x1="52641" y1="8224" x2="52641" y2="8224"/>
                        <a14:foregroundMark x1="56994" y1="13487" x2="51972" y2="6645"/>
                        <a14:foregroundMark x1="48996" y1="82434" x2="50372" y2="96579"/>
                        <a14:foregroundMark x1="52865" y1="16711" x2="52865" y2="16711"/>
                        <a14:foregroundMark x1="50595" y1="10263" x2="45573" y2="25197"/>
                        <a14:foregroundMark x1="56064" y1="12697" x2="62909" y2="32434"/>
                      </a14:backgroundRemoval>
                    </a14:imgEffect>
                  </a14:imgLayer>
                </a14:imgProps>
              </a:ext>
            </a:extLst>
          </a:blip>
          <a:srcRect l="30037" r="30959"/>
          <a:stretch>
            <a:fillRect/>
          </a:stretch>
        </p:blipFill>
        <p:spPr>
          <a:xfrm flipH="1">
            <a:off x="1302710" y="3429000"/>
            <a:ext cx="2365164" cy="3429001"/>
          </a:xfrm>
          <a:prstGeom prst="rect">
            <a:avLst/>
          </a:prstGeom>
        </p:spPr>
      </p:pic>
      <p:sp>
        <p:nvSpPr>
          <p:cNvPr id="38" name="말풍선: 모서리가 둥근 사각형 37">
            <a:extLst>
              <a:ext uri="{FF2B5EF4-FFF2-40B4-BE49-F238E27FC236}">
                <a16:creationId xmlns:a16="http://schemas.microsoft.com/office/drawing/2014/main" id="{E74D1203-BAA8-DC97-E30A-0BA653F25C64}"/>
              </a:ext>
            </a:extLst>
          </p:cNvPr>
          <p:cNvSpPr/>
          <p:nvPr/>
        </p:nvSpPr>
        <p:spPr>
          <a:xfrm>
            <a:off x="4201015" y="3546971"/>
            <a:ext cx="6595124" cy="2812732"/>
          </a:xfrm>
          <a:prstGeom prst="wedgeRoundRectCallout">
            <a:avLst>
              <a:gd name="adj1" fmla="val -59314"/>
              <a:gd name="adj2" fmla="val 6071"/>
              <a:gd name="adj3" fmla="val 16667"/>
            </a:avLst>
          </a:prstGeom>
          <a:solidFill>
            <a:srgbClr val="F5F9FD"/>
          </a:solidFill>
          <a:ln w="19050">
            <a:solidFill>
              <a:srgbClr val="5B9BD5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pPr>
              <a:lnSpc>
                <a:spcPct val="120000"/>
              </a:lnSpc>
            </a:pPr>
            <a:endParaRPr lang="en-US" altLang="ko-KR" sz="1400" b="1" dirty="0">
              <a:ln>
                <a:solidFill>
                  <a:srgbClr val="F58811">
                    <a:alpha val="0"/>
                  </a:srgbClr>
                </a:solidFill>
              </a:ln>
              <a:solidFill>
                <a:srgbClr val="14202E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4" name="텍스트 개체 틀 17">
            <a:extLst>
              <a:ext uri="{FF2B5EF4-FFF2-40B4-BE49-F238E27FC236}">
                <a16:creationId xmlns:a16="http://schemas.microsoft.com/office/drawing/2014/main" id="{550CBA7C-909B-7353-3A46-226DAB7FC56F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1BCBC3CE-DBA6-21B2-AD60-2C5500EFD1F8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[</a:t>
            </a:r>
            <a:r>
              <a:rPr lang="ko-KR" altLang="en-US"/>
              <a:t>문제 상황</a:t>
            </a:r>
            <a:r>
              <a:rPr lang="en-US" altLang="ko-KR"/>
              <a:t>]</a:t>
            </a:r>
            <a:endParaRPr lang="ko-KR" altLang="en-US" dirty="0"/>
          </a:p>
        </p:txBody>
      </p:sp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998F60A5-3C73-42D9-285A-B908EF283DDC}"/>
              </a:ext>
            </a:extLst>
          </p:cNvPr>
          <p:cNvSpPr txBox="1">
            <a:spLocks/>
          </p:cNvSpPr>
          <p:nvPr/>
        </p:nvSpPr>
        <p:spPr>
          <a:xfrm>
            <a:off x="10148888" y="287124"/>
            <a:ext cx="991787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ko-KR" altLang="en-US" b="1" kern="0" spc="-22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최빈값</a:t>
            </a:r>
            <a:endParaRPr lang="en-US" altLang="ko-KR" dirty="0"/>
          </a:p>
        </p:txBody>
      </p:sp>
      <p:sp>
        <p:nvSpPr>
          <p:cNvPr id="17" name="텍스트 개체 틀 17">
            <a:extLst>
              <a:ext uri="{FF2B5EF4-FFF2-40B4-BE49-F238E27FC236}">
                <a16:creationId xmlns:a16="http://schemas.microsoft.com/office/drawing/2014/main" id="{71EB2701-B25B-E35C-0BC0-C86B66E622A0}"/>
              </a:ext>
            </a:extLst>
          </p:cNvPr>
          <p:cNvSpPr txBox="1">
            <a:spLocks/>
          </p:cNvSpPr>
          <p:nvPr/>
        </p:nvSpPr>
        <p:spPr>
          <a:xfrm>
            <a:off x="1302711" y="1083711"/>
            <a:ext cx="324000" cy="324000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3</a:t>
            </a:r>
            <a:endParaRPr lang="ko-KR" altLang="en-US" dirty="0"/>
          </a:p>
        </p:txBody>
      </p:sp>
      <p:sp>
        <p:nvSpPr>
          <p:cNvPr id="21" name="텍스트 개체 틀 2">
            <a:extLst>
              <a:ext uri="{FF2B5EF4-FFF2-40B4-BE49-F238E27FC236}">
                <a16:creationId xmlns:a16="http://schemas.microsoft.com/office/drawing/2014/main" id="{A29FE5A0-06D5-554C-3285-715B1FA80E4F}"/>
              </a:ext>
            </a:extLst>
          </p:cNvPr>
          <p:cNvSpPr txBox="1">
            <a:spLocks/>
          </p:cNvSpPr>
          <p:nvPr/>
        </p:nvSpPr>
        <p:spPr>
          <a:xfrm>
            <a:off x="1732280" y="1078037"/>
            <a:ext cx="9023539" cy="637675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indent="0">
              <a:lnSpc>
                <a:spcPct val="120000"/>
              </a:lnSpc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동의하지 않는 댓글을 하나 골라</a:t>
            </a:r>
            <a:r>
              <a:rPr lang="en-US" altLang="ko-KR"/>
              <a:t> </a:t>
            </a:r>
            <a:r>
              <a:rPr lang="ko-KR" altLang="en-US"/>
              <a:t>그 댓글을 쓴 학생을 도울 수 있는 설명을 적어 봅시다</a:t>
            </a:r>
            <a:r>
              <a:rPr lang="en-US" altLang="ko-KR"/>
              <a:t>. </a:t>
            </a:r>
            <a:r>
              <a:rPr lang="ko-KR" altLang="en-US"/>
              <a:t>댓글 </a:t>
            </a:r>
            <a:r>
              <a:rPr lang="en-US" altLang="ko-KR"/>
              <a:t>3</a:t>
            </a:r>
            <a:r>
              <a:rPr lang="ko-KR" altLang="en-US"/>
              <a:t>에 들어갈 답변을 완성해 봅시다</a:t>
            </a:r>
            <a:r>
              <a:rPr lang="en-US" altLang="ko-KR"/>
              <a:t>.</a:t>
            </a:r>
            <a:endParaRPr lang="ko-KR" altLang="en-US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0BF66186-3C6F-44ED-8A73-DFB67423C180}"/>
              </a:ext>
            </a:extLst>
          </p:cNvPr>
          <p:cNvSpPr/>
          <p:nvPr/>
        </p:nvSpPr>
        <p:spPr>
          <a:xfrm>
            <a:off x="1302710" y="2137607"/>
            <a:ext cx="9534525" cy="796478"/>
          </a:xfrm>
          <a:prstGeom prst="roundRect">
            <a:avLst>
              <a:gd name="adj" fmla="val 15961"/>
            </a:avLst>
          </a:prstGeom>
          <a:solidFill>
            <a:srgbClr val="F5F9FD"/>
          </a:solidFill>
          <a:ln w="19050">
            <a:solidFill>
              <a:srgbClr val="5B9BD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텍스트 개체 틀 1">
            <a:extLst>
              <a:ext uri="{FF2B5EF4-FFF2-40B4-BE49-F238E27FC236}">
                <a16:creationId xmlns:a16="http://schemas.microsoft.com/office/drawing/2014/main" id="{12E6876D-14AD-1AD1-12BC-4ACC00B9D329}"/>
              </a:ext>
            </a:extLst>
          </p:cNvPr>
          <p:cNvSpPr txBox="1">
            <a:spLocks/>
          </p:cNvSpPr>
          <p:nvPr/>
        </p:nvSpPr>
        <p:spPr>
          <a:xfrm>
            <a:off x="1626711" y="2407857"/>
            <a:ext cx="1260327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indent="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None/>
              <a:defRPr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 sz="1600">
                <a:solidFill>
                  <a:srgbClr val="0C4CAB"/>
                </a:solidFill>
              </a:rPr>
              <a:t>내가 고른 댓글</a:t>
            </a:r>
            <a:r>
              <a:rPr lang="en-US" altLang="ko-KR" sz="1600">
                <a:solidFill>
                  <a:srgbClr val="0C4CAB"/>
                </a:solidFill>
              </a:rPr>
              <a:t>:</a:t>
            </a:r>
            <a:endParaRPr lang="en-US" altLang="ko-KR" sz="1600" dirty="0">
              <a:solidFill>
                <a:srgbClr val="0C4CAB"/>
              </a:solidFill>
            </a:endParaRPr>
          </a:p>
        </p:txBody>
      </p:sp>
      <p:sp>
        <p:nvSpPr>
          <p:cNvPr id="22" name="텍스트 개체 틀 1">
            <a:extLst>
              <a:ext uri="{FF2B5EF4-FFF2-40B4-BE49-F238E27FC236}">
                <a16:creationId xmlns:a16="http://schemas.microsoft.com/office/drawing/2014/main" id="{27DAC84D-F5E8-0936-60CC-03CEBDB19C7E}"/>
              </a:ext>
            </a:extLst>
          </p:cNvPr>
          <p:cNvSpPr txBox="1">
            <a:spLocks/>
          </p:cNvSpPr>
          <p:nvPr/>
        </p:nvSpPr>
        <p:spPr>
          <a:xfrm>
            <a:off x="2948683" y="2407857"/>
            <a:ext cx="575353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indent="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None/>
              <a:defRPr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 sz="1600">
                <a:solidFill>
                  <a:srgbClr val="0C4CAB"/>
                </a:solidFill>
              </a:rPr>
              <a:t>댓글</a:t>
            </a:r>
            <a:endParaRPr lang="en-US" altLang="ko-KR" sz="1600" dirty="0">
              <a:solidFill>
                <a:srgbClr val="0C4CAB"/>
              </a:solidFill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7065EC0D-AD94-1697-EC5C-7C204EE409C0}"/>
              </a:ext>
            </a:extLst>
          </p:cNvPr>
          <p:cNvCxnSpPr>
            <a:cxnSpLocks/>
          </p:cNvCxnSpPr>
          <p:nvPr/>
        </p:nvCxnSpPr>
        <p:spPr>
          <a:xfrm>
            <a:off x="3328828" y="2705484"/>
            <a:ext cx="421240" cy="0"/>
          </a:xfrm>
          <a:prstGeom prst="line">
            <a:avLst/>
          </a:prstGeom>
          <a:ln w="6350"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E6FEEA5D-8D14-AA0A-DF12-359A5ED20C5A}"/>
              </a:ext>
            </a:extLst>
          </p:cNvPr>
          <p:cNvCxnSpPr>
            <a:cxnSpLocks/>
          </p:cNvCxnSpPr>
          <p:nvPr/>
        </p:nvCxnSpPr>
        <p:spPr>
          <a:xfrm>
            <a:off x="4584207" y="4347703"/>
            <a:ext cx="5849940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E9CF4231-1642-D8AD-D6EB-38AA159E8377}"/>
              </a:ext>
            </a:extLst>
          </p:cNvPr>
          <p:cNvCxnSpPr>
            <a:cxnSpLocks/>
          </p:cNvCxnSpPr>
          <p:nvPr/>
        </p:nvCxnSpPr>
        <p:spPr>
          <a:xfrm>
            <a:off x="4584207" y="5077953"/>
            <a:ext cx="5849940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95D40EAD-C7F4-9ED0-8783-D2872FC51EF3}"/>
              </a:ext>
            </a:extLst>
          </p:cNvPr>
          <p:cNvCxnSpPr>
            <a:cxnSpLocks/>
          </p:cNvCxnSpPr>
          <p:nvPr/>
        </p:nvCxnSpPr>
        <p:spPr>
          <a:xfrm>
            <a:off x="4584207" y="5808203"/>
            <a:ext cx="5849940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95E081A3-69AD-A339-4879-83E1DDB2C9C7}"/>
              </a:ext>
            </a:extLst>
          </p:cNvPr>
          <p:cNvSpPr/>
          <p:nvPr/>
        </p:nvSpPr>
        <p:spPr>
          <a:xfrm>
            <a:off x="4782316" y="3339101"/>
            <a:ext cx="1405627" cy="457099"/>
          </a:xfrm>
          <a:prstGeom prst="roundRect">
            <a:avLst>
              <a:gd name="adj" fmla="val 50000"/>
            </a:avLst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B30A5E1-B623-32A6-B9EB-354E2A405712}"/>
              </a:ext>
            </a:extLst>
          </p:cNvPr>
          <p:cNvSpPr txBox="1"/>
          <p:nvPr/>
        </p:nvSpPr>
        <p:spPr>
          <a:xfrm>
            <a:off x="5104058" y="3372710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댓글 </a:t>
            </a:r>
            <a:r>
              <a:rPr lang="en-US" altLang="ko-KR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</a:t>
            </a:r>
            <a:endParaRPr lang="ko-KR" altLang="en-US" b="1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98892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E6DBF-38D1-E845-3D51-23D7B03AD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51A398E6-D834-17ED-054A-9D1E92756976}"/>
              </a:ext>
            </a:extLst>
          </p:cNvPr>
          <p:cNvSpPr txBox="1">
            <a:spLocks/>
          </p:cNvSpPr>
          <p:nvPr/>
        </p:nvSpPr>
        <p:spPr>
          <a:xfrm>
            <a:off x="1387612" y="1265838"/>
            <a:ext cx="9372944" cy="362343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ko-KR" altLang="en-US" sz="2000" b="1" kern="0" spc="-90">
                <a:ln w="12700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지금까지의 활동을 통해 알게 된</a:t>
            </a:r>
            <a:r>
              <a:rPr lang="en-US" altLang="ko-KR" sz="2000" b="1" kern="0" spc="-90">
                <a:ln w="12700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ko-KR" altLang="en-US" sz="2000" b="1">
                <a:ln w="12700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‘</a:t>
            </a:r>
            <a:r>
              <a:rPr lang="ko-KR" altLang="en-US" sz="2000" b="1">
                <a:ln w="12700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0C4CAB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최빈값</a:t>
            </a:r>
            <a:r>
              <a:rPr lang="ko-KR" altLang="en-US" sz="2000" b="1">
                <a:ln w="12700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’</a:t>
            </a:r>
            <a:r>
              <a:rPr lang="ko-KR" altLang="en-US" sz="2000" b="1" err="1">
                <a:ln w="12700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에</a:t>
            </a:r>
            <a:r>
              <a:rPr lang="ko-KR" altLang="en-US" sz="2000" b="1">
                <a:ln w="12700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대한 생각을 </a:t>
            </a:r>
            <a:r>
              <a:rPr lang="ko-KR" altLang="en-US" sz="2000" b="1" dirty="0">
                <a:ln w="12700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적어 </a:t>
            </a:r>
            <a:r>
              <a:rPr lang="en-US" altLang="ko-KR" sz="2000" b="1" kern="0" spc="-90" dirty="0" err="1">
                <a:ln w="12700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봅시다</a:t>
            </a:r>
            <a:r>
              <a:rPr lang="en-US" altLang="ko-KR" sz="2000" b="1" kern="0" spc="-90" dirty="0">
                <a:ln w="12700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  <a:endParaRPr lang="en-US" altLang="ko-KR" sz="2000" b="1" dirty="0">
              <a:ln w="12700"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3" name="Shape 5">
            <a:extLst>
              <a:ext uri="{FF2B5EF4-FFF2-40B4-BE49-F238E27FC236}">
                <a16:creationId xmlns:a16="http://schemas.microsoft.com/office/drawing/2014/main" id="{3B98CB03-32C4-97D8-2FB5-0D0EBED7C600}"/>
              </a:ext>
            </a:extLst>
          </p:cNvPr>
          <p:cNvSpPr/>
          <p:nvPr/>
        </p:nvSpPr>
        <p:spPr>
          <a:xfrm>
            <a:off x="1387612" y="2401891"/>
            <a:ext cx="9416776" cy="3450343"/>
          </a:xfrm>
          <a:prstGeom prst="roundRect">
            <a:avLst>
              <a:gd name="adj" fmla="val 8315"/>
            </a:avLst>
          </a:prstGeom>
          <a:solidFill>
            <a:srgbClr val="EDF4FF"/>
          </a:solidFill>
          <a:ln w="25400">
            <a:solidFill>
              <a:srgbClr val="0B3F94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46EF5AB3-9BA8-7B20-1ECC-365F01A1F2DE}"/>
              </a:ext>
            </a:extLst>
          </p:cNvPr>
          <p:cNvGrpSpPr/>
          <p:nvPr/>
        </p:nvGrpSpPr>
        <p:grpSpPr>
          <a:xfrm>
            <a:off x="1714906" y="2168719"/>
            <a:ext cx="1543507" cy="466344"/>
            <a:chOff x="1778406" y="1939380"/>
            <a:chExt cx="1543507" cy="466344"/>
          </a:xfrm>
        </p:grpSpPr>
        <p:sp>
          <p:nvSpPr>
            <p:cNvPr id="6" name="Shape 15">
              <a:extLst>
                <a:ext uri="{FF2B5EF4-FFF2-40B4-BE49-F238E27FC236}">
                  <a16:creationId xmlns:a16="http://schemas.microsoft.com/office/drawing/2014/main" id="{70BEB3D7-66CE-533D-BD57-057FD69CCDB3}"/>
                </a:ext>
              </a:extLst>
            </p:cNvPr>
            <p:cNvSpPr/>
            <p:nvPr/>
          </p:nvSpPr>
          <p:spPr>
            <a:xfrm>
              <a:off x="1778406" y="1939380"/>
              <a:ext cx="1543507" cy="466344"/>
            </a:xfrm>
            <a:prstGeom prst="roundRect">
              <a:avLst>
                <a:gd name="adj" fmla="val 50000"/>
              </a:avLst>
            </a:prstGeom>
            <a:solidFill>
              <a:srgbClr val="0B3F94"/>
            </a:solidFill>
            <a:ln w="12700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wrap="none" bIns="72000"/>
            <a:lstStyle/>
            <a:p>
              <a:pPr algn="ctr"/>
              <a:r>
                <a:rPr lang="ko-KR" altLang="en-US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     탐정 메모</a:t>
              </a:r>
            </a:p>
          </p:txBody>
        </p:sp>
        <p:pic>
          <p:nvPicPr>
            <p:cNvPr id="8" name="그래픽 7">
              <a:extLst>
                <a:ext uri="{FF2B5EF4-FFF2-40B4-BE49-F238E27FC236}">
                  <a16:creationId xmlns:a16="http://schemas.microsoft.com/office/drawing/2014/main" id="{DD4F6959-0A17-D580-9542-FBBACB61DFB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37313" y="2000250"/>
              <a:ext cx="284400" cy="332119"/>
            </a:xfrm>
            <a:prstGeom prst="rect">
              <a:avLst/>
            </a:prstGeom>
          </p:spPr>
        </p:pic>
      </p:grp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BD481FBD-4FCF-B064-C46F-E284E0FE6E00}"/>
              </a:ext>
            </a:extLst>
          </p:cNvPr>
          <p:cNvCxnSpPr>
            <a:cxnSpLocks/>
          </p:cNvCxnSpPr>
          <p:nvPr/>
        </p:nvCxnSpPr>
        <p:spPr>
          <a:xfrm>
            <a:off x="1778406" y="3629061"/>
            <a:ext cx="8622894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22F25FB5-81C6-2729-7A57-1B80BB712427}"/>
              </a:ext>
            </a:extLst>
          </p:cNvPr>
          <p:cNvCxnSpPr>
            <a:cxnSpLocks/>
          </p:cNvCxnSpPr>
          <p:nvPr/>
        </p:nvCxnSpPr>
        <p:spPr>
          <a:xfrm>
            <a:off x="1778406" y="4359311"/>
            <a:ext cx="8622894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63099DA9-FB0B-C803-7C0E-3621C157ED86}"/>
              </a:ext>
            </a:extLst>
          </p:cNvPr>
          <p:cNvCxnSpPr>
            <a:cxnSpLocks/>
          </p:cNvCxnSpPr>
          <p:nvPr/>
        </p:nvCxnSpPr>
        <p:spPr>
          <a:xfrm>
            <a:off x="1778406" y="5089561"/>
            <a:ext cx="8622894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AFAA52D7-E0F7-F6C6-8485-57704AF62E34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11" name="텍스트 개체 틀 2">
            <a:extLst>
              <a:ext uri="{FF2B5EF4-FFF2-40B4-BE49-F238E27FC236}">
                <a16:creationId xmlns:a16="http://schemas.microsoft.com/office/drawing/2014/main" id="{9EE6160E-CF7D-490A-8144-4876058F5D1C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탐정 메모</a:t>
            </a:r>
            <a:endParaRPr lang="ko-KR" altLang="en-US" dirty="0"/>
          </a:p>
        </p:txBody>
      </p:sp>
      <p:sp>
        <p:nvSpPr>
          <p:cNvPr id="7" name="텍스트 개체 틀 17">
            <a:extLst>
              <a:ext uri="{FF2B5EF4-FFF2-40B4-BE49-F238E27FC236}">
                <a16:creationId xmlns:a16="http://schemas.microsoft.com/office/drawing/2014/main" id="{2DF25316-6FC4-0C54-DAE2-EFD8DED8BF23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ko-KR" altLang="en-US" b="1" kern="0" spc="-22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스스로 정리하기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388493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CA675-914F-DC3C-99F2-34D890E51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8A45252-CF6D-8613-7268-60611285210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46653" y="-182989"/>
            <a:ext cx="9098695" cy="6949440"/>
          </a:xfrm>
        </p:spPr>
        <p:txBody>
          <a:bodyPr/>
          <a:lstStyle/>
          <a:p>
            <a:r>
              <a:rPr lang="ko-KR" altLang="en-US" spc="-100">
                <a:solidFill>
                  <a:srgbClr val="0C4CAB"/>
                </a:solidFill>
              </a:rPr>
              <a:t>숨은 단서</a:t>
            </a:r>
            <a:r>
              <a:rPr lang="ko-KR" altLang="en-US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를 찾아라</a:t>
            </a:r>
            <a:r>
              <a:rPr lang="en-US" altLang="ko-KR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!</a:t>
            </a:r>
            <a:endParaRPr lang="ko-KR" altLang="en-US" spc="-1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81195B63-D0C7-449B-755F-C703D6A14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4" name="Text 3">
            <a:extLst>
              <a:ext uri="{FF2B5EF4-FFF2-40B4-BE49-F238E27FC236}">
                <a16:creationId xmlns:a16="http://schemas.microsoft.com/office/drawing/2014/main" id="{338E4C04-BAD5-7966-FE55-6CF33469AC6B}"/>
              </a:ext>
            </a:extLst>
          </p:cNvPr>
          <p:cNvSpPr txBox="1"/>
          <p:nvPr/>
        </p:nvSpPr>
        <p:spPr>
          <a:xfrm>
            <a:off x="3658505" y="3943076"/>
            <a:ext cx="4874989" cy="67313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>
            <a:lvl1pPr algn="ctr">
              <a:lnSpc>
                <a:spcPct val="120000"/>
              </a:lnSpc>
              <a:defRPr sz="1900" b="1" kern="0" spc="-37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</a:lstStyle>
          <a:p>
            <a:r>
              <a:rPr lang="ko-KR" altLang="en-US"/>
              <a:t>여러 상황을 탐색하며 최빈값을 정확하게 구하기 위한 </a:t>
            </a:r>
            <a:endParaRPr lang="en-US" altLang="ko-KR"/>
          </a:p>
          <a:p>
            <a:r>
              <a:rPr lang="ko-KR" altLang="en-US"/>
              <a:t>숨은 단서를 찾아봅시다</a:t>
            </a:r>
            <a:r>
              <a:rPr lang="en-US" altLang="ko-KR"/>
              <a:t>.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0664098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8A48D-A32A-1C18-9ED0-A708CC7AD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8E706186-3991-67CC-7539-5E738DA0DF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10200" y="2034857"/>
            <a:ext cx="1332742" cy="504825"/>
          </a:xfrm>
        </p:spPr>
        <p:txBody>
          <a:bodyPr/>
          <a:lstStyle/>
          <a:p>
            <a:r>
              <a:rPr lang="ko-KR" altLang="en-US" dirty="0"/>
              <a:t>학습목표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6B60002-3AB0-C624-4AC5-A5EB4565C7A4}"/>
              </a:ext>
            </a:extLst>
          </p:cNvPr>
          <p:cNvSpPr txBox="1"/>
          <p:nvPr/>
        </p:nvSpPr>
        <p:spPr>
          <a:xfrm>
            <a:off x="1006431" y="2742629"/>
            <a:ext cx="10179138" cy="156966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ko-KR" altLang="en-US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C4CAB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자료가 나타내는 것을 파악</a:t>
            </a:r>
            <a:r>
              <a:rPr lang="ko-KR" altLang="en-US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하고</a:t>
            </a:r>
            <a:endParaRPr lang="en-US" altLang="ko-KR" sz="480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Pretendard Black" panose="02000A03000000020004" pitchFamily="50" charset="-127"/>
              <a:ea typeface="Pretendard Black" panose="02000A03000000020004" pitchFamily="50" charset="-127"/>
              <a:cs typeface="Pretendard Black" panose="02000A03000000020004" pitchFamily="50" charset="-127"/>
            </a:endParaRPr>
          </a:p>
          <a:p>
            <a:pPr algn="ctr"/>
            <a:r>
              <a:rPr lang="ko-KR" altLang="en-US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C4CAB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최빈값</a:t>
            </a:r>
            <a:r>
              <a:rPr lang="ko-KR" altLang="en-US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을 구할 수 있다</a:t>
            </a:r>
            <a:r>
              <a:rPr lang="en-US" altLang="ko-KR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.</a:t>
            </a:r>
            <a:endParaRPr lang="ko-KR" altLang="en-US" sz="48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Pretendard Black" panose="02000A03000000020004" pitchFamily="50" charset="-127"/>
              <a:ea typeface="Pretendard Black" panose="02000A03000000020004" pitchFamily="50" charset="-127"/>
              <a:cs typeface="Pretendard Black" panose="02000A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940793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6D0520-9ABA-5175-3DCA-797870C83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98B99818-56C5-DDBE-BC81-C5D086DBC0D6}"/>
              </a:ext>
            </a:extLst>
          </p:cNvPr>
          <p:cNvCxnSpPr>
            <a:cxnSpLocks/>
          </p:cNvCxnSpPr>
          <p:nvPr/>
        </p:nvCxnSpPr>
        <p:spPr>
          <a:xfrm>
            <a:off x="1335541" y="1649563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텍스트 개체 틀 1">
            <a:extLst>
              <a:ext uri="{FF2B5EF4-FFF2-40B4-BE49-F238E27FC236}">
                <a16:creationId xmlns:a16="http://schemas.microsoft.com/office/drawing/2014/main" id="{B99E4388-7132-F8F2-D445-5D4FBBBD7B78}"/>
              </a:ext>
            </a:extLst>
          </p:cNvPr>
          <p:cNvSpPr txBox="1">
            <a:spLocks/>
          </p:cNvSpPr>
          <p:nvPr/>
        </p:nvSpPr>
        <p:spPr>
          <a:xfrm>
            <a:off x="1217613" y="1075304"/>
            <a:ext cx="9652000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0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탐색 </a:t>
            </a:r>
            <a:r>
              <a:rPr lang="en-US" altLang="ko-KR"/>
              <a:t>1] </a:t>
            </a:r>
            <a:r>
              <a:rPr lang="ko-KR" altLang="en-US"/>
              <a:t>자료를 통해 최빈값을 확인하는 방법을 찾아봅시다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4707C4F0-DE1A-0155-571B-0F3ADBE88107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2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9" name="텍스트 개체 틀 2">
            <a:extLst>
              <a:ext uri="{FF2B5EF4-FFF2-40B4-BE49-F238E27FC236}">
                <a16:creationId xmlns:a16="http://schemas.microsoft.com/office/drawing/2014/main" id="{D5EB3F6A-68CB-7D45-51E1-5EF55C75D182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kern="0" spc="-8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탐색 </a:t>
            </a:r>
            <a:r>
              <a:rPr lang="en-US" altLang="ko-KR"/>
              <a:t>1] 1</a:t>
            </a:r>
            <a:r>
              <a:rPr lang="ko-KR" altLang="en-US"/>
              <a:t>번</a:t>
            </a:r>
            <a:endParaRPr lang="ko-KR" altLang="en-US" dirty="0"/>
          </a:p>
        </p:txBody>
      </p:sp>
      <p:sp>
        <p:nvSpPr>
          <p:cNvPr id="7" name="텍스트 개체 틀 17">
            <a:extLst>
              <a:ext uri="{FF2B5EF4-FFF2-40B4-BE49-F238E27FC236}">
                <a16:creationId xmlns:a16="http://schemas.microsoft.com/office/drawing/2014/main" id="{1C69A2CA-3158-ACE1-821D-F627A851EAE7}"/>
              </a:ext>
            </a:extLst>
          </p:cNvPr>
          <p:cNvSpPr txBox="1">
            <a:spLocks/>
          </p:cNvSpPr>
          <p:nvPr/>
        </p:nvSpPr>
        <p:spPr>
          <a:xfrm>
            <a:off x="1335541" y="5382530"/>
            <a:ext cx="324000" cy="324000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20" name="텍스트 개체 틀 1">
            <a:extLst>
              <a:ext uri="{FF2B5EF4-FFF2-40B4-BE49-F238E27FC236}">
                <a16:creationId xmlns:a16="http://schemas.microsoft.com/office/drawing/2014/main" id="{8C558BBE-A867-A9D3-3DEF-4EDD86B722F0}"/>
              </a:ext>
            </a:extLst>
          </p:cNvPr>
          <p:cNvSpPr txBox="1">
            <a:spLocks/>
          </p:cNvSpPr>
          <p:nvPr/>
        </p:nvSpPr>
        <p:spPr>
          <a:xfrm>
            <a:off x="1765110" y="5408983"/>
            <a:ext cx="9124179" cy="3052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indent="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None/>
              <a:defRPr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표에 나타난 학생 수와 일치하도록 월요일의 마음 게시판을 완성해 봅시다</a:t>
            </a:r>
            <a:r>
              <a:rPr lang="en-US" altLang="ko-KR"/>
              <a:t>.</a:t>
            </a:r>
            <a:endParaRPr lang="en-US" altLang="ko-KR" dirty="0"/>
          </a:p>
        </p:txBody>
      </p:sp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134DF795-DA78-7634-8765-EAD0DCD8D997}"/>
              </a:ext>
            </a:extLst>
          </p:cNvPr>
          <p:cNvSpPr txBox="1">
            <a:spLocks/>
          </p:cNvSpPr>
          <p:nvPr/>
        </p:nvSpPr>
        <p:spPr>
          <a:xfrm>
            <a:off x="9880599" y="276225"/>
            <a:ext cx="1260076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ko-KR" altLang="en-US" b="1" kern="0" spc="-22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원래 자료</a:t>
            </a:r>
            <a:endParaRPr lang="en-US" altLang="ko-KR" dirty="0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7E4A5F83-FFA7-43D6-1E74-7501ADB8C0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5640976"/>
              </p:ext>
            </p:extLst>
          </p:nvPr>
        </p:nvGraphicFramePr>
        <p:xfrm>
          <a:off x="1335541" y="2299002"/>
          <a:ext cx="9520918" cy="26634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778">
                  <a:extLst>
                    <a:ext uri="{9D8B030D-6E8A-4147-A177-3AD203B41FA5}">
                      <a16:colId xmlns:a16="http://schemas.microsoft.com/office/drawing/2014/main" val="3830908903"/>
                    </a:ext>
                  </a:extLst>
                </a:gridCol>
                <a:gridCol w="1907035">
                  <a:extLst>
                    <a:ext uri="{9D8B030D-6E8A-4147-A177-3AD203B41FA5}">
                      <a16:colId xmlns:a16="http://schemas.microsoft.com/office/drawing/2014/main" val="98143308"/>
                    </a:ext>
                  </a:extLst>
                </a:gridCol>
                <a:gridCol w="1907035">
                  <a:extLst>
                    <a:ext uri="{9D8B030D-6E8A-4147-A177-3AD203B41FA5}">
                      <a16:colId xmlns:a16="http://schemas.microsoft.com/office/drawing/2014/main" val="2951504312"/>
                    </a:ext>
                  </a:extLst>
                </a:gridCol>
                <a:gridCol w="1907035">
                  <a:extLst>
                    <a:ext uri="{9D8B030D-6E8A-4147-A177-3AD203B41FA5}">
                      <a16:colId xmlns:a16="http://schemas.microsoft.com/office/drawing/2014/main" val="16085897"/>
                    </a:ext>
                  </a:extLst>
                </a:gridCol>
                <a:gridCol w="1907035">
                  <a:extLst>
                    <a:ext uri="{9D8B030D-6E8A-4147-A177-3AD203B41FA5}">
                      <a16:colId xmlns:a16="http://schemas.microsoft.com/office/drawing/2014/main" val="2840338083"/>
                    </a:ext>
                  </a:extLst>
                </a:gridCol>
              </a:tblGrid>
              <a:tr h="214970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마음 상태</a:t>
                      </a:r>
                      <a:endParaRPr lang="ko-KR" altLang="en-US" sz="16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 SemiBold" panose="02000703000000020004" pitchFamily="50" charset="-127"/>
                        <a:ea typeface="Pretendard SemiBold" panose="02000703000000020004" pitchFamily="50" charset="-127"/>
                        <a:cs typeface="Pretendard SemiBold" panose="020007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931018"/>
                  </a:ext>
                </a:extLst>
              </a:tr>
              <a:tr h="5137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학생 수</a:t>
                      </a:r>
                      <a:r>
                        <a:rPr lang="en-US" altLang="ko-KR" sz="16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(</a:t>
                      </a:r>
                      <a:r>
                        <a:rPr lang="ko-KR" altLang="en-US" sz="16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명</a:t>
                      </a:r>
                      <a:r>
                        <a:rPr lang="en-US" altLang="ko-KR" sz="16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)</a:t>
                      </a:r>
                      <a:endParaRPr lang="ko-KR" altLang="en-US" sz="16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 SemiBold" panose="02000703000000020004" pitchFamily="50" charset="-127"/>
                        <a:ea typeface="Pretendard SemiBold" panose="02000703000000020004" pitchFamily="50" charset="-127"/>
                        <a:cs typeface="Pretendard SemiBold" panose="020007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6</a:t>
                      </a:r>
                      <a:endParaRPr lang="ko-KR" altLang="en-US" sz="16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 SemiBold" panose="02000703000000020004" pitchFamily="50" charset="-127"/>
                        <a:ea typeface="Pretendard SemiBold" panose="02000703000000020004" pitchFamily="50" charset="-127"/>
                        <a:cs typeface="Pretendard SemiBold" panose="020007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6</a:t>
                      </a:r>
                      <a:endParaRPr lang="ko-KR" altLang="en-US" sz="16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 SemiBold" panose="02000703000000020004" pitchFamily="50" charset="-127"/>
                        <a:ea typeface="Pretendard SemiBold" panose="02000703000000020004" pitchFamily="50" charset="-127"/>
                        <a:cs typeface="Pretendard SemiBold" panose="020007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10</a:t>
                      </a:r>
                      <a:endParaRPr lang="ko-KR" altLang="en-US" sz="16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 SemiBold" panose="02000703000000020004" pitchFamily="50" charset="-127"/>
                        <a:ea typeface="Pretendard SemiBold" panose="02000703000000020004" pitchFamily="50" charset="-127"/>
                        <a:cs typeface="Pretendard SemiBold" panose="020007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3</a:t>
                      </a:r>
                      <a:endParaRPr lang="ko-KR" altLang="en-US" sz="16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 SemiBold" panose="02000703000000020004" pitchFamily="50" charset="-127"/>
                        <a:ea typeface="Pretendard SemiBold" panose="02000703000000020004" pitchFamily="50" charset="-127"/>
                        <a:cs typeface="Pretendard SemiBold" panose="020007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671478"/>
                  </a:ext>
                </a:extLst>
              </a:tr>
            </a:tbl>
          </a:graphicData>
        </a:graphic>
      </p:graphicFrame>
      <p:pic>
        <p:nvPicPr>
          <p:cNvPr id="6" name="그림 5">
            <a:extLst>
              <a:ext uri="{FF2B5EF4-FFF2-40B4-BE49-F238E27FC236}">
                <a16:creationId xmlns:a16="http://schemas.microsoft.com/office/drawing/2014/main" id="{4D1ADA24-0891-5518-26C9-7D81653E71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5985" y="2565457"/>
            <a:ext cx="1202589" cy="1202589"/>
          </a:xfrm>
          <a:prstGeom prst="rect">
            <a:avLst/>
          </a:prstGeom>
        </p:spPr>
      </p:pic>
      <p:sp>
        <p:nvSpPr>
          <p:cNvPr id="8" name="텍스트 개체 틀 1">
            <a:extLst>
              <a:ext uri="{FF2B5EF4-FFF2-40B4-BE49-F238E27FC236}">
                <a16:creationId xmlns:a16="http://schemas.microsoft.com/office/drawing/2014/main" id="{D73E0DBA-E693-A085-B7C9-C37EE231FDEF}"/>
              </a:ext>
            </a:extLst>
          </p:cNvPr>
          <p:cNvSpPr txBox="1">
            <a:spLocks/>
          </p:cNvSpPr>
          <p:nvPr/>
        </p:nvSpPr>
        <p:spPr>
          <a:xfrm>
            <a:off x="3713645" y="3893715"/>
            <a:ext cx="9472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800"/>
              <a:t>기대돼요</a:t>
            </a:r>
            <a:endParaRPr lang="en-US" altLang="ko-KR" sz="18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15CA3C25-40F6-E043-3AB8-19FF923778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494705" y="2565457"/>
            <a:ext cx="1202589" cy="1202589"/>
          </a:xfrm>
          <a:prstGeom prst="rect">
            <a:avLst/>
          </a:prstGeom>
        </p:spPr>
      </p:pic>
      <p:sp>
        <p:nvSpPr>
          <p:cNvPr id="11" name="텍스트 개체 틀 1">
            <a:extLst>
              <a:ext uri="{FF2B5EF4-FFF2-40B4-BE49-F238E27FC236}">
                <a16:creationId xmlns:a16="http://schemas.microsoft.com/office/drawing/2014/main" id="{EDF25F0C-DD96-D2A7-3726-351E6144028B}"/>
              </a:ext>
            </a:extLst>
          </p:cNvPr>
          <p:cNvSpPr txBox="1">
            <a:spLocks/>
          </p:cNvSpPr>
          <p:nvPr/>
        </p:nvSpPr>
        <p:spPr>
          <a:xfrm>
            <a:off x="5622365" y="3893715"/>
            <a:ext cx="9472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800"/>
              <a:t>편안해요</a:t>
            </a:r>
            <a:endParaRPr lang="en-US" altLang="ko-KR" sz="18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7E23576A-7680-E02F-E91C-4DD8ACDC1B0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403425" y="2565457"/>
            <a:ext cx="1202589" cy="1202589"/>
          </a:xfrm>
          <a:prstGeom prst="rect">
            <a:avLst/>
          </a:prstGeom>
        </p:spPr>
      </p:pic>
      <p:sp>
        <p:nvSpPr>
          <p:cNvPr id="13" name="텍스트 개체 틀 1">
            <a:extLst>
              <a:ext uri="{FF2B5EF4-FFF2-40B4-BE49-F238E27FC236}">
                <a16:creationId xmlns:a16="http://schemas.microsoft.com/office/drawing/2014/main" id="{7C80F11C-A623-4C79-5007-D5EBA14E3F89}"/>
              </a:ext>
            </a:extLst>
          </p:cNvPr>
          <p:cNvSpPr txBox="1">
            <a:spLocks/>
          </p:cNvSpPr>
          <p:nvPr/>
        </p:nvSpPr>
        <p:spPr>
          <a:xfrm>
            <a:off x="7467254" y="3893715"/>
            <a:ext cx="107492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800"/>
              <a:t>보통이에요</a:t>
            </a:r>
            <a:endParaRPr lang="en-US" altLang="ko-KR" sz="18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EF46DF1E-3765-34FE-6B99-225DD4B5430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312145" y="2565457"/>
            <a:ext cx="1202589" cy="1202589"/>
          </a:xfrm>
          <a:prstGeom prst="rect">
            <a:avLst/>
          </a:prstGeom>
        </p:spPr>
      </p:pic>
      <p:sp>
        <p:nvSpPr>
          <p:cNvPr id="15" name="텍스트 개체 틀 1">
            <a:extLst>
              <a:ext uri="{FF2B5EF4-FFF2-40B4-BE49-F238E27FC236}">
                <a16:creationId xmlns:a16="http://schemas.microsoft.com/office/drawing/2014/main" id="{130EAE97-FF2E-4AC1-DB60-16DE662BEB73}"/>
              </a:ext>
            </a:extLst>
          </p:cNvPr>
          <p:cNvSpPr txBox="1">
            <a:spLocks/>
          </p:cNvSpPr>
          <p:nvPr/>
        </p:nvSpPr>
        <p:spPr>
          <a:xfrm>
            <a:off x="9439805" y="3893715"/>
            <a:ext cx="9472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800"/>
              <a:t>걱정돼요</a:t>
            </a:r>
            <a:endParaRPr lang="en-US" altLang="ko-KR" sz="18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24901FFC-06CD-FCDC-D1B0-2D2BBEB89EB3}"/>
              </a:ext>
            </a:extLst>
          </p:cNvPr>
          <p:cNvSpPr txBox="1">
            <a:spLocks/>
          </p:cNvSpPr>
          <p:nvPr/>
        </p:nvSpPr>
        <p:spPr>
          <a:xfrm>
            <a:off x="1456724" y="1730375"/>
            <a:ext cx="9067800" cy="361949"/>
          </a:xfrm>
          <a:prstGeom prst="rect">
            <a:avLst/>
          </a:prstGeom>
        </p:spPr>
        <p:txBody>
          <a:bodyPr tIns="0" bIns="0" anchor="ctr"/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Char char="•"/>
              <a:defRPr sz="165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다음은 지난 시간에 살펴본 월요일 수학 시간의 마음 상태에 대한 자료입니다</a:t>
            </a:r>
            <a:r>
              <a:rPr lang="en-US" altLang="ko-KR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165453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07CE1-D239-A7A0-72F8-00B4EFA8F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텍스트 개체 틀 1">
            <a:extLst>
              <a:ext uri="{FF2B5EF4-FFF2-40B4-BE49-F238E27FC236}">
                <a16:creationId xmlns:a16="http://schemas.microsoft.com/office/drawing/2014/main" id="{00A73482-6B87-7285-4BD9-1ADD17BC6B23}"/>
              </a:ext>
            </a:extLst>
          </p:cNvPr>
          <p:cNvSpPr txBox="1">
            <a:spLocks/>
          </p:cNvSpPr>
          <p:nvPr/>
        </p:nvSpPr>
        <p:spPr>
          <a:xfrm>
            <a:off x="1217613" y="1016189"/>
            <a:ext cx="9652000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0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탐색 </a:t>
            </a:r>
            <a:r>
              <a:rPr lang="en-US" altLang="ko-KR"/>
              <a:t>1]</a:t>
            </a:r>
            <a:endParaRPr lang="ko-KR" altLang="en-US"/>
          </a:p>
        </p:txBody>
      </p:sp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249AC9F6-9E4D-A903-45C8-A4463F7A1BE4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2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9" name="텍스트 개체 틀 2">
            <a:extLst>
              <a:ext uri="{FF2B5EF4-FFF2-40B4-BE49-F238E27FC236}">
                <a16:creationId xmlns:a16="http://schemas.microsoft.com/office/drawing/2014/main" id="{D6A80240-8AF9-59AC-2F88-385219E4F00C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kern="0" spc="-8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탐색 </a:t>
            </a:r>
            <a:r>
              <a:rPr lang="en-US" altLang="ko-KR"/>
              <a:t>1] 1</a:t>
            </a:r>
            <a:r>
              <a:rPr lang="ko-KR" altLang="en-US"/>
              <a:t>번 </a:t>
            </a:r>
            <a:r>
              <a:rPr lang="en-US" altLang="ko-KR"/>
              <a:t>– </a:t>
            </a:r>
            <a:r>
              <a:rPr lang="ko-KR" altLang="en-US"/>
              <a:t>학생 예시 답안</a:t>
            </a:r>
            <a:endParaRPr lang="ko-KR" altLang="en-US" dirty="0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C46B6613-D1CF-D08F-23AC-917657F46F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2975428"/>
              </p:ext>
            </p:extLst>
          </p:nvPr>
        </p:nvGraphicFramePr>
        <p:xfrm>
          <a:off x="1335541" y="1507299"/>
          <a:ext cx="9520918" cy="50690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778">
                  <a:extLst>
                    <a:ext uri="{9D8B030D-6E8A-4147-A177-3AD203B41FA5}">
                      <a16:colId xmlns:a16="http://schemas.microsoft.com/office/drawing/2014/main" val="3830908903"/>
                    </a:ext>
                  </a:extLst>
                </a:gridCol>
                <a:gridCol w="1907035">
                  <a:extLst>
                    <a:ext uri="{9D8B030D-6E8A-4147-A177-3AD203B41FA5}">
                      <a16:colId xmlns:a16="http://schemas.microsoft.com/office/drawing/2014/main" val="98143308"/>
                    </a:ext>
                  </a:extLst>
                </a:gridCol>
                <a:gridCol w="1907035">
                  <a:extLst>
                    <a:ext uri="{9D8B030D-6E8A-4147-A177-3AD203B41FA5}">
                      <a16:colId xmlns:a16="http://schemas.microsoft.com/office/drawing/2014/main" val="2951504312"/>
                    </a:ext>
                  </a:extLst>
                </a:gridCol>
                <a:gridCol w="1907035">
                  <a:extLst>
                    <a:ext uri="{9D8B030D-6E8A-4147-A177-3AD203B41FA5}">
                      <a16:colId xmlns:a16="http://schemas.microsoft.com/office/drawing/2014/main" val="16085897"/>
                    </a:ext>
                  </a:extLst>
                </a:gridCol>
                <a:gridCol w="1907035">
                  <a:extLst>
                    <a:ext uri="{9D8B030D-6E8A-4147-A177-3AD203B41FA5}">
                      <a16:colId xmlns:a16="http://schemas.microsoft.com/office/drawing/2014/main" val="2840338083"/>
                    </a:ext>
                  </a:extLst>
                </a:gridCol>
              </a:tblGrid>
              <a:tr h="1013805"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 SemiBold" panose="02000703000000020004" pitchFamily="50" charset="-127"/>
                        <a:ea typeface="Pretendard SemiBold" panose="02000703000000020004" pitchFamily="50" charset="-127"/>
                        <a:cs typeface="Pretendard SemiBold" panose="020007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931018"/>
                  </a:ext>
                </a:extLst>
              </a:tr>
              <a:tr h="1013806"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 SemiBold" panose="02000703000000020004" pitchFamily="50" charset="-127"/>
                        <a:ea typeface="Pretendard SemiBold" panose="02000703000000020004" pitchFamily="50" charset="-127"/>
                        <a:cs typeface="Pretendard SemiBold" panose="020007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9204759"/>
                  </a:ext>
                </a:extLst>
              </a:tr>
              <a:tr h="1013805"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 SemiBold" panose="02000703000000020004" pitchFamily="50" charset="-127"/>
                        <a:ea typeface="Pretendard SemiBold" panose="02000703000000020004" pitchFamily="50" charset="-127"/>
                        <a:cs typeface="Pretendard SemiBold" panose="020007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7107322"/>
                  </a:ext>
                </a:extLst>
              </a:tr>
              <a:tr h="1013806"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 SemiBold" panose="02000703000000020004" pitchFamily="50" charset="-127"/>
                        <a:ea typeface="Pretendard SemiBold" panose="02000703000000020004" pitchFamily="50" charset="-127"/>
                        <a:cs typeface="Pretendard SemiBold" panose="020007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7778327"/>
                  </a:ext>
                </a:extLst>
              </a:tr>
              <a:tr h="1013805"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 SemiBold" panose="02000703000000020004" pitchFamily="50" charset="-127"/>
                        <a:ea typeface="Pretendard SemiBold" panose="02000703000000020004" pitchFamily="50" charset="-127"/>
                        <a:cs typeface="Pretendard SemiBold" panose="020007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8430062"/>
                  </a:ext>
                </a:extLst>
              </a:tr>
            </a:tbl>
          </a:graphicData>
        </a:graphic>
      </p:graphicFrame>
      <p:sp>
        <p:nvSpPr>
          <p:cNvPr id="3" name="텍스트 개체 틀 17">
            <a:extLst>
              <a:ext uri="{FF2B5EF4-FFF2-40B4-BE49-F238E27FC236}">
                <a16:creationId xmlns:a16="http://schemas.microsoft.com/office/drawing/2014/main" id="{3A662140-421F-36D5-AC5C-24EBCC8B175C}"/>
              </a:ext>
            </a:extLst>
          </p:cNvPr>
          <p:cNvSpPr txBox="1">
            <a:spLocks/>
          </p:cNvSpPr>
          <p:nvPr/>
        </p:nvSpPr>
        <p:spPr>
          <a:xfrm>
            <a:off x="9880600" y="276225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B9C97AE2-FA40-92F7-F329-14E8B50E2F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70" y="1736695"/>
            <a:ext cx="535018" cy="535018"/>
          </a:xfrm>
          <a:prstGeom prst="rect">
            <a:avLst/>
          </a:prstGeom>
        </p:spPr>
      </p:pic>
      <p:sp>
        <p:nvSpPr>
          <p:cNvPr id="22" name="텍스트 개체 틀 1">
            <a:extLst>
              <a:ext uri="{FF2B5EF4-FFF2-40B4-BE49-F238E27FC236}">
                <a16:creationId xmlns:a16="http://schemas.microsoft.com/office/drawing/2014/main" id="{BE34D799-59A5-D823-2879-676D22941CA3}"/>
              </a:ext>
            </a:extLst>
          </p:cNvPr>
          <p:cNvSpPr txBox="1">
            <a:spLocks/>
          </p:cNvSpPr>
          <p:nvPr/>
        </p:nvSpPr>
        <p:spPr>
          <a:xfrm>
            <a:off x="3713645" y="2278890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기대돼요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38" name="텍스트 개체 틀 1">
            <a:extLst>
              <a:ext uri="{FF2B5EF4-FFF2-40B4-BE49-F238E27FC236}">
                <a16:creationId xmlns:a16="http://schemas.microsoft.com/office/drawing/2014/main" id="{01F19897-87F9-3EF9-C249-E9D4D50B4520}"/>
              </a:ext>
            </a:extLst>
          </p:cNvPr>
          <p:cNvSpPr txBox="1">
            <a:spLocks/>
          </p:cNvSpPr>
          <p:nvPr/>
        </p:nvSpPr>
        <p:spPr>
          <a:xfrm>
            <a:off x="3713645" y="1532896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 </a:t>
            </a:r>
            <a:r>
              <a:rPr lang="en-US" altLang="ko-KR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39" name="그림 38">
            <a:extLst>
              <a:ext uri="{FF2B5EF4-FFF2-40B4-BE49-F238E27FC236}">
                <a16:creationId xmlns:a16="http://schemas.microsoft.com/office/drawing/2014/main" id="{03B658DC-701E-EB06-2E73-44CA8FD3E5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0411" y="1736695"/>
            <a:ext cx="535018" cy="535018"/>
          </a:xfrm>
          <a:prstGeom prst="rect">
            <a:avLst/>
          </a:prstGeom>
        </p:spPr>
      </p:pic>
      <p:sp>
        <p:nvSpPr>
          <p:cNvPr id="40" name="텍스트 개체 틀 1">
            <a:extLst>
              <a:ext uri="{FF2B5EF4-FFF2-40B4-BE49-F238E27FC236}">
                <a16:creationId xmlns:a16="http://schemas.microsoft.com/office/drawing/2014/main" id="{A293D4D3-665A-FF80-3F7E-3E3AAF3D6CA5}"/>
              </a:ext>
            </a:extLst>
          </p:cNvPr>
          <p:cNvSpPr txBox="1">
            <a:spLocks/>
          </p:cNvSpPr>
          <p:nvPr/>
        </p:nvSpPr>
        <p:spPr>
          <a:xfrm>
            <a:off x="1824286" y="2278890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기대돼요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41" name="텍스트 개체 틀 1">
            <a:extLst>
              <a:ext uri="{FF2B5EF4-FFF2-40B4-BE49-F238E27FC236}">
                <a16:creationId xmlns:a16="http://schemas.microsoft.com/office/drawing/2014/main" id="{44329F33-AFBA-066A-FD6A-86E80E715357}"/>
              </a:ext>
            </a:extLst>
          </p:cNvPr>
          <p:cNvSpPr txBox="1">
            <a:spLocks/>
          </p:cNvSpPr>
          <p:nvPr/>
        </p:nvSpPr>
        <p:spPr>
          <a:xfrm>
            <a:off x="1824286" y="1532896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 </a:t>
            </a:r>
            <a:r>
              <a:rPr lang="en-US" altLang="ko-KR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42" name="그림 41">
            <a:extLst>
              <a:ext uri="{FF2B5EF4-FFF2-40B4-BE49-F238E27FC236}">
                <a16:creationId xmlns:a16="http://schemas.microsoft.com/office/drawing/2014/main" id="{C4BFB126-65F5-0784-44C6-7B0E1B637F1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717850" y="1736695"/>
            <a:ext cx="535018" cy="535018"/>
          </a:xfrm>
          <a:prstGeom prst="rect">
            <a:avLst/>
          </a:prstGeom>
        </p:spPr>
      </p:pic>
      <p:sp>
        <p:nvSpPr>
          <p:cNvPr id="43" name="텍스트 개체 틀 1">
            <a:extLst>
              <a:ext uri="{FF2B5EF4-FFF2-40B4-BE49-F238E27FC236}">
                <a16:creationId xmlns:a16="http://schemas.microsoft.com/office/drawing/2014/main" id="{25D8C39A-6335-BA02-26EF-DCEBD6994FD9}"/>
              </a:ext>
            </a:extLst>
          </p:cNvPr>
          <p:cNvSpPr txBox="1">
            <a:spLocks/>
          </p:cNvSpPr>
          <p:nvPr/>
        </p:nvSpPr>
        <p:spPr>
          <a:xfrm>
            <a:off x="7511725" y="2278890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보통이에요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44" name="텍스트 개체 틀 1">
            <a:extLst>
              <a:ext uri="{FF2B5EF4-FFF2-40B4-BE49-F238E27FC236}">
                <a16:creationId xmlns:a16="http://schemas.microsoft.com/office/drawing/2014/main" id="{167306D8-B051-68F4-4F0A-FF68331EE8DA}"/>
              </a:ext>
            </a:extLst>
          </p:cNvPr>
          <p:cNvSpPr txBox="1">
            <a:spLocks/>
          </p:cNvSpPr>
          <p:nvPr/>
        </p:nvSpPr>
        <p:spPr>
          <a:xfrm>
            <a:off x="7511725" y="1532896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 </a:t>
            </a:r>
            <a:r>
              <a:rPr lang="en-US" altLang="ko-KR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4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45" name="그림 44">
            <a:extLst>
              <a:ext uri="{FF2B5EF4-FFF2-40B4-BE49-F238E27FC236}">
                <a16:creationId xmlns:a16="http://schemas.microsoft.com/office/drawing/2014/main" id="{537700E8-CA24-3818-E442-B78EC6B5090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828491" y="1736695"/>
            <a:ext cx="535018" cy="535018"/>
          </a:xfrm>
          <a:prstGeom prst="rect">
            <a:avLst/>
          </a:prstGeom>
        </p:spPr>
      </p:pic>
      <p:sp>
        <p:nvSpPr>
          <p:cNvPr id="46" name="텍스트 개체 틀 1">
            <a:extLst>
              <a:ext uri="{FF2B5EF4-FFF2-40B4-BE49-F238E27FC236}">
                <a16:creationId xmlns:a16="http://schemas.microsoft.com/office/drawing/2014/main" id="{68D3E305-62F0-1D4B-E681-2BD0FD317856}"/>
              </a:ext>
            </a:extLst>
          </p:cNvPr>
          <p:cNvSpPr txBox="1">
            <a:spLocks/>
          </p:cNvSpPr>
          <p:nvPr/>
        </p:nvSpPr>
        <p:spPr>
          <a:xfrm>
            <a:off x="5622366" y="2278890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편안해요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47" name="텍스트 개체 틀 1">
            <a:extLst>
              <a:ext uri="{FF2B5EF4-FFF2-40B4-BE49-F238E27FC236}">
                <a16:creationId xmlns:a16="http://schemas.microsoft.com/office/drawing/2014/main" id="{09F017CE-142B-4C1C-CC75-B6F6530340E0}"/>
              </a:ext>
            </a:extLst>
          </p:cNvPr>
          <p:cNvSpPr txBox="1">
            <a:spLocks/>
          </p:cNvSpPr>
          <p:nvPr/>
        </p:nvSpPr>
        <p:spPr>
          <a:xfrm>
            <a:off x="5622366" y="1532896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 </a:t>
            </a:r>
            <a:r>
              <a:rPr lang="en-US" altLang="ko-KR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3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48" name="그림 47">
            <a:extLst>
              <a:ext uri="{FF2B5EF4-FFF2-40B4-BE49-F238E27FC236}">
                <a16:creationId xmlns:a16="http://schemas.microsoft.com/office/drawing/2014/main" id="{BF3B2309-79F0-D207-A5FD-B3AFD1649D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6571" y="1736695"/>
            <a:ext cx="535018" cy="535018"/>
          </a:xfrm>
          <a:prstGeom prst="rect">
            <a:avLst/>
          </a:prstGeom>
        </p:spPr>
      </p:pic>
      <p:sp>
        <p:nvSpPr>
          <p:cNvPr id="49" name="텍스트 개체 틀 1">
            <a:extLst>
              <a:ext uri="{FF2B5EF4-FFF2-40B4-BE49-F238E27FC236}">
                <a16:creationId xmlns:a16="http://schemas.microsoft.com/office/drawing/2014/main" id="{CA9503E7-7DF3-B1DA-A811-E9B2030FA881}"/>
              </a:ext>
            </a:extLst>
          </p:cNvPr>
          <p:cNvSpPr txBox="1">
            <a:spLocks/>
          </p:cNvSpPr>
          <p:nvPr/>
        </p:nvSpPr>
        <p:spPr>
          <a:xfrm>
            <a:off x="9420446" y="2278890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기대돼요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50" name="텍스트 개체 틀 1">
            <a:extLst>
              <a:ext uri="{FF2B5EF4-FFF2-40B4-BE49-F238E27FC236}">
                <a16:creationId xmlns:a16="http://schemas.microsoft.com/office/drawing/2014/main" id="{E24DE917-4BE9-2189-A3B4-B41CA8F9C07E}"/>
              </a:ext>
            </a:extLst>
          </p:cNvPr>
          <p:cNvSpPr txBox="1">
            <a:spLocks/>
          </p:cNvSpPr>
          <p:nvPr/>
        </p:nvSpPr>
        <p:spPr>
          <a:xfrm>
            <a:off x="9420446" y="1532896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 </a:t>
            </a:r>
            <a:r>
              <a:rPr lang="en-US" altLang="ko-KR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5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51" name="그림 50">
            <a:extLst>
              <a:ext uri="{FF2B5EF4-FFF2-40B4-BE49-F238E27FC236}">
                <a16:creationId xmlns:a16="http://schemas.microsoft.com/office/drawing/2014/main" id="{E45EA502-99B8-1D4F-3F40-EB43DB7C93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70" y="2750163"/>
            <a:ext cx="535018" cy="535018"/>
          </a:xfrm>
          <a:prstGeom prst="rect">
            <a:avLst/>
          </a:prstGeom>
        </p:spPr>
      </p:pic>
      <p:sp>
        <p:nvSpPr>
          <p:cNvPr id="52" name="텍스트 개체 틀 1">
            <a:extLst>
              <a:ext uri="{FF2B5EF4-FFF2-40B4-BE49-F238E27FC236}">
                <a16:creationId xmlns:a16="http://schemas.microsoft.com/office/drawing/2014/main" id="{256BC52F-FAE3-D439-F2EF-8594448FCF7A}"/>
              </a:ext>
            </a:extLst>
          </p:cNvPr>
          <p:cNvSpPr txBox="1">
            <a:spLocks/>
          </p:cNvSpPr>
          <p:nvPr/>
        </p:nvSpPr>
        <p:spPr>
          <a:xfrm>
            <a:off x="3713645" y="3292358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기대돼요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53" name="텍스트 개체 틀 1">
            <a:extLst>
              <a:ext uri="{FF2B5EF4-FFF2-40B4-BE49-F238E27FC236}">
                <a16:creationId xmlns:a16="http://schemas.microsoft.com/office/drawing/2014/main" id="{F9A8B4FA-443A-4D66-914B-C0104574EF64}"/>
              </a:ext>
            </a:extLst>
          </p:cNvPr>
          <p:cNvSpPr txBox="1">
            <a:spLocks/>
          </p:cNvSpPr>
          <p:nvPr/>
        </p:nvSpPr>
        <p:spPr>
          <a:xfrm>
            <a:off x="3713645" y="2546364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 </a:t>
            </a:r>
            <a:r>
              <a:rPr lang="en-US" altLang="ko-KR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7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54" name="그림 53">
            <a:extLst>
              <a:ext uri="{FF2B5EF4-FFF2-40B4-BE49-F238E27FC236}">
                <a16:creationId xmlns:a16="http://schemas.microsoft.com/office/drawing/2014/main" id="{B0071855-66C9-C9C9-5DB2-2AA909E337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0411" y="2750163"/>
            <a:ext cx="535018" cy="535018"/>
          </a:xfrm>
          <a:prstGeom prst="rect">
            <a:avLst/>
          </a:prstGeom>
        </p:spPr>
      </p:pic>
      <p:sp>
        <p:nvSpPr>
          <p:cNvPr id="55" name="텍스트 개체 틀 1">
            <a:extLst>
              <a:ext uri="{FF2B5EF4-FFF2-40B4-BE49-F238E27FC236}">
                <a16:creationId xmlns:a16="http://schemas.microsoft.com/office/drawing/2014/main" id="{1238C9A6-ACC0-5FF8-058F-9AA84076508A}"/>
              </a:ext>
            </a:extLst>
          </p:cNvPr>
          <p:cNvSpPr txBox="1">
            <a:spLocks/>
          </p:cNvSpPr>
          <p:nvPr/>
        </p:nvSpPr>
        <p:spPr>
          <a:xfrm>
            <a:off x="1824286" y="3292358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기대돼요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56" name="텍스트 개체 틀 1">
            <a:extLst>
              <a:ext uri="{FF2B5EF4-FFF2-40B4-BE49-F238E27FC236}">
                <a16:creationId xmlns:a16="http://schemas.microsoft.com/office/drawing/2014/main" id="{5A594915-956C-EF72-1723-69D0301E45FE}"/>
              </a:ext>
            </a:extLst>
          </p:cNvPr>
          <p:cNvSpPr txBox="1">
            <a:spLocks/>
          </p:cNvSpPr>
          <p:nvPr/>
        </p:nvSpPr>
        <p:spPr>
          <a:xfrm>
            <a:off x="1824286" y="2546364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 </a:t>
            </a:r>
            <a:r>
              <a:rPr lang="en-US" altLang="ko-KR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6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57" name="그림 56">
            <a:extLst>
              <a:ext uri="{FF2B5EF4-FFF2-40B4-BE49-F238E27FC236}">
                <a16:creationId xmlns:a16="http://schemas.microsoft.com/office/drawing/2014/main" id="{34240F3A-15B4-2B39-2DF1-3134BB2B3D0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717850" y="2750163"/>
            <a:ext cx="535018" cy="535018"/>
          </a:xfrm>
          <a:prstGeom prst="rect">
            <a:avLst/>
          </a:prstGeom>
        </p:spPr>
      </p:pic>
      <p:sp>
        <p:nvSpPr>
          <p:cNvPr id="58" name="텍스트 개체 틀 1">
            <a:extLst>
              <a:ext uri="{FF2B5EF4-FFF2-40B4-BE49-F238E27FC236}">
                <a16:creationId xmlns:a16="http://schemas.microsoft.com/office/drawing/2014/main" id="{19202719-29E6-B42E-885C-267564902BCD}"/>
              </a:ext>
            </a:extLst>
          </p:cNvPr>
          <p:cNvSpPr txBox="1">
            <a:spLocks/>
          </p:cNvSpPr>
          <p:nvPr/>
        </p:nvSpPr>
        <p:spPr>
          <a:xfrm>
            <a:off x="7511725" y="3292358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편안해요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59" name="텍스트 개체 틀 1">
            <a:extLst>
              <a:ext uri="{FF2B5EF4-FFF2-40B4-BE49-F238E27FC236}">
                <a16:creationId xmlns:a16="http://schemas.microsoft.com/office/drawing/2014/main" id="{0277E569-5E5C-07D1-1DF2-40144E99CC76}"/>
              </a:ext>
            </a:extLst>
          </p:cNvPr>
          <p:cNvSpPr txBox="1">
            <a:spLocks/>
          </p:cNvSpPr>
          <p:nvPr/>
        </p:nvSpPr>
        <p:spPr>
          <a:xfrm>
            <a:off x="7511725" y="2546364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 </a:t>
            </a:r>
            <a:r>
              <a:rPr lang="en-US" altLang="ko-KR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9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60" name="그림 59">
            <a:extLst>
              <a:ext uri="{FF2B5EF4-FFF2-40B4-BE49-F238E27FC236}">
                <a16:creationId xmlns:a16="http://schemas.microsoft.com/office/drawing/2014/main" id="{C2FDB3A6-6A36-4928-AA4E-FDFD810638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8491" y="2750163"/>
            <a:ext cx="535018" cy="535018"/>
          </a:xfrm>
          <a:prstGeom prst="rect">
            <a:avLst/>
          </a:prstGeom>
        </p:spPr>
      </p:pic>
      <p:sp>
        <p:nvSpPr>
          <p:cNvPr id="61" name="텍스트 개체 틀 1">
            <a:extLst>
              <a:ext uri="{FF2B5EF4-FFF2-40B4-BE49-F238E27FC236}">
                <a16:creationId xmlns:a16="http://schemas.microsoft.com/office/drawing/2014/main" id="{A752A534-A3C4-0E09-1C8E-E0EDD7504205}"/>
              </a:ext>
            </a:extLst>
          </p:cNvPr>
          <p:cNvSpPr txBox="1">
            <a:spLocks/>
          </p:cNvSpPr>
          <p:nvPr/>
        </p:nvSpPr>
        <p:spPr>
          <a:xfrm>
            <a:off x="5622366" y="3292358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기대돼요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62" name="텍스트 개체 틀 1">
            <a:extLst>
              <a:ext uri="{FF2B5EF4-FFF2-40B4-BE49-F238E27FC236}">
                <a16:creationId xmlns:a16="http://schemas.microsoft.com/office/drawing/2014/main" id="{109039AC-17E4-B50C-3566-050569ED7860}"/>
              </a:ext>
            </a:extLst>
          </p:cNvPr>
          <p:cNvSpPr txBox="1">
            <a:spLocks/>
          </p:cNvSpPr>
          <p:nvPr/>
        </p:nvSpPr>
        <p:spPr>
          <a:xfrm>
            <a:off x="5622366" y="2546364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 </a:t>
            </a:r>
            <a:r>
              <a:rPr lang="en-US" altLang="ko-KR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8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63" name="그림 62">
            <a:extLst>
              <a:ext uri="{FF2B5EF4-FFF2-40B4-BE49-F238E27FC236}">
                <a16:creationId xmlns:a16="http://schemas.microsoft.com/office/drawing/2014/main" id="{7114CCB8-D100-6C9B-C379-6C07368E44F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626571" y="2750163"/>
            <a:ext cx="535018" cy="535018"/>
          </a:xfrm>
          <a:prstGeom prst="rect">
            <a:avLst/>
          </a:prstGeom>
        </p:spPr>
      </p:pic>
      <p:sp>
        <p:nvSpPr>
          <p:cNvPr id="64" name="텍스트 개체 틀 1">
            <a:extLst>
              <a:ext uri="{FF2B5EF4-FFF2-40B4-BE49-F238E27FC236}">
                <a16:creationId xmlns:a16="http://schemas.microsoft.com/office/drawing/2014/main" id="{180F61E0-BCDD-B0F1-3DC7-B173EA8E34D8}"/>
              </a:ext>
            </a:extLst>
          </p:cNvPr>
          <p:cNvSpPr txBox="1">
            <a:spLocks/>
          </p:cNvSpPr>
          <p:nvPr/>
        </p:nvSpPr>
        <p:spPr>
          <a:xfrm>
            <a:off x="9420446" y="3292358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편안해요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65" name="텍스트 개체 틀 1">
            <a:extLst>
              <a:ext uri="{FF2B5EF4-FFF2-40B4-BE49-F238E27FC236}">
                <a16:creationId xmlns:a16="http://schemas.microsoft.com/office/drawing/2014/main" id="{3FD1ACF8-63FA-F79C-C78D-34CC09922E87}"/>
              </a:ext>
            </a:extLst>
          </p:cNvPr>
          <p:cNvSpPr txBox="1">
            <a:spLocks/>
          </p:cNvSpPr>
          <p:nvPr/>
        </p:nvSpPr>
        <p:spPr>
          <a:xfrm>
            <a:off x="9420446" y="2546364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 </a:t>
            </a:r>
            <a:r>
              <a:rPr lang="en-US" altLang="ko-KR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10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66" name="그림 65">
            <a:extLst>
              <a:ext uri="{FF2B5EF4-FFF2-40B4-BE49-F238E27FC236}">
                <a16:creationId xmlns:a16="http://schemas.microsoft.com/office/drawing/2014/main" id="{91D18260-D1B1-1392-776E-B9F5DBD5584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930044" y="3751676"/>
            <a:ext cx="535018" cy="535018"/>
          </a:xfrm>
          <a:prstGeom prst="rect">
            <a:avLst/>
          </a:prstGeom>
        </p:spPr>
      </p:pic>
      <p:sp>
        <p:nvSpPr>
          <p:cNvPr id="67" name="텍스트 개체 틀 1">
            <a:extLst>
              <a:ext uri="{FF2B5EF4-FFF2-40B4-BE49-F238E27FC236}">
                <a16:creationId xmlns:a16="http://schemas.microsoft.com/office/drawing/2014/main" id="{413E77DD-68BA-7BF9-F197-85757071B1B6}"/>
              </a:ext>
            </a:extLst>
          </p:cNvPr>
          <p:cNvSpPr txBox="1">
            <a:spLocks/>
          </p:cNvSpPr>
          <p:nvPr/>
        </p:nvSpPr>
        <p:spPr>
          <a:xfrm>
            <a:off x="3723919" y="4293871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편안해요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68" name="텍스트 개체 틀 1">
            <a:extLst>
              <a:ext uri="{FF2B5EF4-FFF2-40B4-BE49-F238E27FC236}">
                <a16:creationId xmlns:a16="http://schemas.microsoft.com/office/drawing/2014/main" id="{31A44177-51D2-E83B-CF4C-509E44382DA1}"/>
              </a:ext>
            </a:extLst>
          </p:cNvPr>
          <p:cNvSpPr txBox="1">
            <a:spLocks/>
          </p:cNvSpPr>
          <p:nvPr/>
        </p:nvSpPr>
        <p:spPr>
          <a:xfrm>
            <a:off x="3723919" y="3547877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 </a:t>
            </a:r>
            <a:r>
              <a:rPr lang="en-US" altLang="ko-KR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12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69" name="그림 68">
            <a:extLst>
              <a:ext uri="{FF2B5EF4-FFF2-40B4-BE49-F238E27FC236}">
                <a16:creationId xmlns:a16="http://schemas.microsoft.com/office/drawing/2014/main" id="{8C55DADE-46B6-5E5F-E1A0-C9FDB68B9CE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040685" y="3751676"/>
            <a:ext cx="535018" cy="535018"/>
          </a:xfrm>
          <a:prstGeom prst="rect">
            <a:avLst/>
          </a:prstGeom>
        </p:spPr>
      </p:pic>
      <p:sp>
        <p:nvSpPr>
          <p:cNvPr id="70" name="텍스트 개체 틀 1">
            <a:extLst>
              <a:ext uri="{FF2B5EF4-FFF2-40B4-BE49-F238E27FC236}">
                <a16:creationId xmlns:a16="http://schemas.microsoft.com/office/drawing/2014/main" id="{A1E86B51-C368-09F8-0553-930114CB369B}"/>
              </a:ext>
            </a:extLst>
          </p:cNvPr>
          <p:cNvSpPr txBox="1">
            <a:spLocks/>
          </p:cNvSpPr>
          <p:nvPr/>
        </p:nvSpPr>
        <p:spPr>
          <a:xfrm>
            <a:off x="1834560" y="4293871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편안해요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71" name="텍스트 개체 틀 1">
            <a:extLst>
              <a:ext uri="{FF2B5EF4-FFF2-40B4-BE49-F238E27FC236}">
                <a16:creationId xmlns:a16="http://schemas.microsoft.com/office/drawing/2014/main" id="{D0CDE621-B59C-D43F-ED12-D42946EA3B9E}"/>
              </a:ext>
            </a:extLst>
          </p:cNvPr>
          <p:cNvSpPr txBox="1">
            <a:spLocks/>
          </p:cNvSpPr>
          <p:nvPr/>
        </p:nvSpPr>
        <p:spPr>
          <a:xfrm>
            <a:off x="1834560" y="3547877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 </a:t>
            </a:r>
            <a:r>
              <a:rPr lang="en-US" altLang="ko-KR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11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72" name="그림 71">
            <a:extLst>
              <a:ext uri="{FF2B5EF4-FFF2-40B4-BE49-F238E27FC236}">
                <a16:creationId xmlns:a16="http://schemas.microsoft.com/office/drawing/2014/main" id="{7B1AA40C-A9F0-1040-69B9-EB59EB23B73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728124" y="3751676"/>
            <a:ext cx="535018" cy="535018"/>
          </a:xfrm>
          <a:prstGeom prst="rect">
            <a:avLst/>
          </a:prstGeom>
        </p:spPr>
      </p:pic>
      <p:sp>
        <p:nvSpPr>
          <p:cNvPr id="73" name="텍스트 개체 틀 1">
            <a:extLst>
              <a:ext uri="{FF2B5EF4-FFF2-40B4-BE49-F238E27FC236}">
                <a16:creationId xmlns:a16="http://schemas.microsoft.com/office/drawing/2014/main" id="{D1A44479-4D52-1649-D786-B807E7962360}"/>
              </a:ext>
            </a:extLst>
          </p:cNvPr>
          <p:cNvSpPr txBox="1">
            <a:spLocks/>
          </p:cNvSpPr>
          <p:nvPr/>
        </p:nvSpPr>
        <p:spPr>
          <a:xfrm>
            <a:off x="7521999" y="4293871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보통이에요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74" name="텍스트 개체 틀 1">
            <a:extLst>
              <a:ext uri="{FF2B5EF4-FFF2-40B4-BE49-F238E27FC236}">
                <a16:creationId xmlns:a16="http://schemas.microsoft.com/office/drawing/2014/main" id="{FCA0A147-D65D-16A5-9229-03AE4E8E9F9D}"/>
              </a:ext>
            </a:extLst>
          </p:cNvPr>
          <p:cNvSpPr txBox="1">
            <a:spLocks/>
          </p:cNvSpPr>
          <p:nvPr/>
        </p:nvSpPr>
        <p:spPr>
          <a:xfrm>
            <a:off x="7521999" y="3547877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 </a:t>
            </a:r>
            <a:r>
              <a:rPr lang="en-US" altLang="ko-KR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14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75" name="그림 74">
            <a:extLst>
              <a:ext uri="{FF2B5EF4-FFF2-40B4-BE49-F238E27FC236}">
                <a16:creationId xmlns:a16="http://schemas.microsoft.com/office/drawing/2014/main" id="{E2D89385-7B41-01D6-7D86-8DA3179C3A5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838765" y="3751676"/>
            <a:ext cx="535018" cy="535018"/>
          </a:xfrm>
          <a:prstGeom prst="rect">
            <a:avLst/>
          </a:prstGeom>
        </p:spPr>
      </p:pic>
      <p:sp>
        <p:nvSpPr>
          <p:cNvPr id="76" name="텍스트 개체 틀 1">
            <a:extLst>
              <a:ext uri="{FF2B5EF4-FFF2-40B4-BE49-F238E27FC236}">
                <a16:creationId xmlns:a16="http://schemas.microsoft.com/office/drawing/2014/main" id="{2A9BF8B1-98FB-B9A0-610C-F187BD6360AB}"/>
              </a:ext>
            </a:extLst>
          </p:cNvPr>
          <p:cNvSpPr txBox="1">
            <a:spLocks/>
          </p:cNvSpPr>
          <p:nvPr/>
        </p:nvSpPr>
        <p:spPr>
          <a:xfrm>
            <a:off x="5632640" y="4293871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편안해요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77" name="텍스트 개체 틀 1">
            <a:extLst>
              <a:ext uri="{FF2B5EF4-FFF2-40B4-BE49-F238E27FC236}">
                <a16:creationId xmlns:a16="http://schemas.microsoft.com/office/drawing/2014/main" id="{86049450-F8AE-57CE-C11F-BF2995C42CFF}"/>
              </a:ext>
            </a:extLst>
          </p:cNvPr>
          <p:cNvSpPr txBox="1">
            <a:spLocks/>
          </p:cNvSpPr>
          <p:nvPr/>
        </p:nvSpPr>
        <p:spPr>
          <a:xfrm>
            <a:off x="5632640" y="3547877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 </a:t>
            </a:r>
            <a:r>
              <a:rPr lang="en-US" altLang="ko-KR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13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78" name="그림 77">
            <a:extLst>
              <a:ext uri="{FF2B5EF4-FFF2-40B4-BE49-F238E27FC236}">
                <a16:creationId xmlns:a16="http://schemas.microsoft.com/office/drawing/2014/main" id="{C4711CC5-CE4B-9605-2C64-E3E571E59C6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636845" y="3751676"/>
            <a:ext cx="535018" cy="535018"/>
          </a:xfrm>
          <a:prstGeom prst="rect">
            <a:avLst/>
          </a:prstGeom>
        </p:spPr>
      </p:pic>
      <p:sp>
        <p:nvSpPr>
          <p:cNvPr id="79" name="텍스트 개체 틀 1">
            <a:extLst>
              <a:ext uri="{FF2B5EF4-FFF2-40B4-BE49-F238E27FC236}">
                <a16:creationId xmlns:a16="http://schemas.microsoft.com/office/drawing/2014/main" id="{6F90EAF2-A499-C743-5B3D-A4134BBBDF9A}"/>
              </a:ext>
            </a:extLst>
          </p:cNvPr>
          <p:cNvSpPr txBox="1">
            <a:spLocks/>
          </p:cNvSpPr>
          <p:nvPr/>
        </p:nvSpPr>
        <p:spPr>
          <a:xfrm>
            <a:off x="9430720" y="4293871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보통이에요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80" name="텍스트 개체 틀 1">
            <a:extLst>
              <a:ext uri="{FF2B5EF4-FFF2-40B4-BE49-F238E27FC236}">
                <a16:creationId xmlns:a16="http://schemas.microsoft.com/office/drawing/2014/main" id="{F3E3B202-DBD7-1195-B370-21797D29A044}"/>
              </a:ext>
            </a:extLst>
          </p:cNvPr>
          <p:cNvSpPr txBox="1">
            <a:spLocks/>
          </p:cNvSpPr>
          <p:nvPr/>
        </p:nvSpPr>
        <p:spPr>
          <a:xfrm>
            <a:off x="9430720" y="3547877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 </a:t>
            </a:r>
            <a:r>
              <a:rPr lang="en-US" altLang="ko-KR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15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81" name="그림 80">
            <a:extLst>
              <a:ext uri="{FF2B5EF4-FFF2-40B4-BE49-F238E27FC236}">
                <a16:creationId xmlns:a16="http://schemas.microsoft.com/office/drawing/2014/main" id="{AE0E6189-32E3-0057-8B3E-A8AE302599A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930044" y="4772321"/>
            <a:ext cx="535018" cy="535018"/>
          </a:xfrm>
          <a:prstGeom prst="rect">
            <a:avLst/>
          </a:prstGeom>
        </p:spPr>
      </p:pic>
      <p:sp>
        <p:nvSpPr>
          <p:cNvPr id="82" name="텍스트 개체 틀 1">
            <a:extLst>
              <a:ext uri="{FF2B5EF4-FFF2-40B4-BE49-F238E27FC236}">
                <a16:creationId xmlns:a16="http://schemas.microsoft.com/office/drawing/2014/main" id="{70EE13A4-5F13-FE56-5357-0064BB27E17A}"/>
              </a:ext>
            </a:extLst>
          </p:cNvPr>
          <p:cNvSpPr txBox="1">
            <a:spLocks/>
          </p:cNvSpPr>
          <p:nvPr/>
        </p:nvSpPr>
        <p:spPr>
          <a:xfrm>
            <a:off x="3723919" y="5314516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보통이에요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83" name="텍스트 개체 틀 1">
            <a:extLst>
              <a:ext uri="{FF2B5EF4-FFF2-40B4-BE49-F238E27FC236}">
                <a16:creationId xmlns:a16="http://schemas.microsoft.com/office/drawing/2014/main" id="{5ED51EA0-32CF-3176-D91F-38B026A43332}"/>
              </a:ext>
            </a:extLst>
          </p:cNvPr>
          <p:cNvSpPr txBox="1">
            <a:spLocks/>
          </p:cNvSpPr>
          <p:nvPr/>
        </p:nvSpPr>
        <p:spPr>
          <a:xfrm>
            <a:off x="3723919" y="4568522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 </a:t>
            </a:r>
            <a:r>
              <a:rPr lang="en-US" altLang="ko-KR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17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84" name="그림 83">
            <a:extLst>
              <a:ext uri="{FF2B5EF4-FFF2-40B4-BE49-F238E27FC236}">
                <a16:creationId xmlns:a16="http://schemas.microsoft.com/office/drawing/2014/main" id="{25E37C36-3619-A411-8576-581C766DE08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040685" y="4772321"/>
            <a:ext cx="535018" cy="535018"/>
          </a:xfrm>
          <a:prstGeom prst="rect">
            <a:avLst/>
          </a:prstGeom>
        </p:spPr>
      </p:pic>
      <p:sp>
        <p:nvSpPr>
          <p:cNvPr id="85" name="텍스트 개체 틀 1">
            <a:extLst>
              <a:ext uri="{FF2B5EF4-FFF2-40B4-BE49-F238E27FC236}">
                <a16:creationId xmlns:a16="http://schemas.microsoft.com/office/drawing/2014/main" id="{1E00BE20-4BB1-9F3F-1FCE-9610AEDB9FC4}"/>
              </a:ext>
            </a:extLst>
          </p:cNvPr>
          <p:cNvSpPr txBox="1">
            <a:spLocks/>
          </p:cNvSpPr>
          <p:nvPr/>
        </p:nvSpPr>
        <p:spPr>
          <a:xfrm>
            <a:off x="1834560" y="5314516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보통이에요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86" name="텍스트 개체 틀 1">
            <a:extLst>
              <a:ext uri="{FF2B5EF4-FFF2-40B4-BE49-F238E27FC236}">
                <a16:creationId xmlns:a16="http://schemas.microsoft.com/office/drawing/2014/main" id="{AE04EC7B-A8EE-6943-B651-D155CCD0005F}"/>
              </a:ext>
            </a:extLst>
          </p:cNvPr>
          <p:cNvSpPr txBox="1">
            <a:spLocks/>
          </p:cNvSpPr>
          <p:nvPr/>
        </p:nvSpPr>
        <p:spPr>
          <a:xfrm>
            <a:off x="1834560" y="4568522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 </a:t>
            </a:r>
            <a:r>
              <a:rPr lang="en-US" altLang="ko-KR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16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87" name="그림 86">
            <a:extLst>
              <a:ext uri="{FF2B5EF4-FFF2-40B4-BE49-F238E27FC236}">
                <a16:creationId xmlns:a16="http://schemas.microsoft.com/office/drawing/2014/main" id="{F9F10EB2-BD32-9462-2EC6-BB5F79C5674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728124" y="4772321"/>
            <a:ext cx="535018" cy="535018"/>
          </a:xfrm>
          <a:prstGeom prst="rect">
            <a:avLst/>
          </a:prstGeom>
        </p:spPr>
      </p:pic>
      <p:sp>
        <p:nvSpPr>
          <p:cNvPr id="88" name="텍스트 개체 틀 1">
            <a:extLst>
              <a:ext uri="{FF2B5EF4-FFF2-40B4-BE49-F238E27FC236}">
                <a16:creationId xmlns:a16="http://schemas.microsoft.com/office/drawing/2014/main" id="{D9B29939-46E1-005C-7721-3375BB2A036F}"/>
              </a:ext>
            </a:extLst>
          </p:cNvPr>
          <p:cNvSpPr txBox="1">
            <a:spLocks/>
          </p:cNvSpPr>
          <p:nvPr/>
        </p:nvSpPr>
        <p:spPr>
          <a:xfrm>
            <a:off x="7521999" y="5314516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보통이에요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89" name="텍스트 개체 틀 1">
            <a:extLst>
              <a:ext uri="{FF2B5EF4-FFF2-40B4-BE49-F238E27FC236}">
                <a16:creationId xmlns:a16="http://schemas.microsoft.com/office/drawing/2014/main" id="{4D96401B-97A7-D39A-1C0C-4B21D51B85AB}"/>
              </a:ext>
            </a:extLst>
          </p:cNvPr>
          <p:cNvSpPr txBox="1">
            <a:spLocks/>
          </p:cNvSpPr>
          <p:nvPr/>
        </p:nvSpPr>
        <p:spPr>
          <a:xfrm>
            <a:off x="7521999" y="4568522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 </a:t>
            </a:r>
            <a:r>
              <a:rPr lang="en-US" altLang="ko-KR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19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90" name="그림 89">
            <a:extLst>
              <a:ext uri="{FF2B5EF4-FFF2-40B4-BE49-F238E27FC236}">
                <a16:creationId xmlns:a16="http://schemas.microsoft.com/office/drawing/2014/main" id="{70DC3FB4-BEF8-9103-DDA8-14111CD48D5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838765" y="4772321"/>
            <a:ext cx="535018" cy="535018"/>
          </a:xfrm>
          <a:prstGeom prst="rect">
            <a:avLst/>
          </a:prstGeom>
        </p:spPr>
      </p:pic>
      <p:sp>
        <p:nvSpPr>
          <p:cNvPr id="91" name="텍스트 개체 틀 1">
            <a:extLst>
              <a:ext uri="{FF2B5EF4-FFF2-40B4-BE49-F238E27FC236}">
                <a16:creationId xmlns:a16="http://schemas.microsoft.com/office/drawing/2014/main" id="{16225861-996B-413C-1CA6-23F9F5B36F09}"/>
              </a:ext>
            </a:extLst>
          </p:cNvPr>
          <p:cNvSpPr txBox="1">
            <a:spLocks/>
          </p:cNvSpPr>
          <p:nvPr/>
        </p:nvSpPr>
        <p:spPr>
          <a:xfrm>
            <a:off x="5632640" y="5314516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보통이에요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92" name="텍스트 개체 틀 1">
            <a:extLst>
              <a:ext uri="{FF2B5EF4-FFF2-40B4-BE49-F238E27FC236}">
                <a16:creationId xmlns:a16="http://schemas.microsoft.com/office/drawing/2014/main" id="{00678956-3384-F490-2ED1-AFD5C2379950}"/>
              </a:ext>
            </a:extLst>
          </p:cNvPr>
          <p:cNvSpPr txBox="1">
            <a:spLocks/>
          </p:cNvSpPr>
          <p:nvPr/>
        </p:nvSpPr>
        <p:spPr>
          <a:xfrm>
            <a:off x="5632640" y="4568522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 </a:t>
            </a:r>
            <a:r>
              <a:rPr lang="en-US" altLang="ko-KR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18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93" name="그림 92">
            <a:extLst>
              <a:ext uri="{FF2B5EF4-FFF2-40B4-BE49-F238E27FC236}">
                <a16:creationId xmlns:a16="http://schemas.microsoft.com/office/drawing/2014/main" id="{A33AA4AA-7024-2B03-797A-0E84E2B482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636845" y="4772321"/>
            <a:ext cx="535018" cy="535018"/>
          </a:xfrm>
          <a:prstGeom prst="rect">
            <a:avLst/>
          </a:prstGeom>
        </p:spPr>
      </p:pic>
      <p:sp>
        <p:nvSpPr>
          <p:cNvPr id="94" name="텍스트 개체 틀 1">
            <a:extLst>
              <a:ext uri="{FF2B5EF4-FFF2-40B4-BE49-F238E27FC236}">
                <a16:creationId xmlns:a16="http://schemas.microsoft.com/office/drawing/2014/main" id="{FBF38B18-0CD4-69B7-9607-88D5EE49D6E4}"/>
              </a:ext>
            </a:extLst>
          </p:cNvPr>
          <p:cNvSpPr txBox="1">
            <a:spLocks/>
          </p:cNvSpPr>
          <p:nvPr/>
        </p:nvSpPr>
        <p:spPr>
          <a:xfrm>
            <a:off x="9430720" y="5314516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보통이에요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95" name="텍스트 개체 틀 1">
            <a:extLst>
              <a:ext uri="{FF2B5EF4-FFF2-40B4-BE49-F238E27FC236}">
                <a16:creationId xmlns:a16="http://schemas.microsoft.com/office/drawing/2014/main" id="{85ED0FAB-B52F-B04A-3617-7B2BCEF7AD01}"/>
              </a:ext>
            </a:extLst>
          </p:cNvPr>
          <p:cNvSpPr txBox="1">
            <a:spLocks/>
          </p:cNvSpPr>
          <p:nvPr/>
        </p:nvSpPr>
        <p:spPr>
          <a:xfrm>
            <a:off x="9430720" y="4568522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 </a:t>
            </a:r>
            <a:r>
              <a:rPr lang="en-US" altLang="ko-KR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20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96" name="그림 95">
            <a:extLst>
              <a:ext uri="{FF2B5EF4-FFF2-40B4-BE49-F238E27FC236}">
                <a16:creationId xmlns:a16="http://schemas.microsoft.com/office/drawing/2014/main" id="{4DCD0CFC-A9A0-A30C-7663-69B2066CD45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930044" y="5776223"/>
            <a:ext cx="535018" cy="535018"/>
          </a:xfrm>
          <a:prstGeom prst="rect">
            <a:avLst/>
          </a:prstGeom>
        </p:spPr>
      </p:pic>
      <p:sp>
        <p:nvSpPr>
          <p:cNvPr id="97" name="텍스트 개체 틀 1">
            <a:extLst>
              <a:ext uri="{FF2B5EF4-FFF2-40B4-BE49-F238E27FC236}">
                <a16:creationId xmlns:a16="http://schemas.microsoft.com/office/drawing/2014/main" id="{CECD72F1-B6AA-3201-98E6-511EF2031B5A}"/>
              </a:ext>
            </a:extLst>
          </p:cNvPr>
          <p:cNvSpPr txBox="1">
            <a:spLocks/>
          </p:cNvSpPr>
          <p:nvPr/>
        </p:nvSpPr>
        <p:spPr>
          <a:xfrm>
            <a:off x="3723919" y="6318418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보통이에요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98" name="텍스트 개체 틀 1">
            <a:extLst>
              <a:ext uri="{FF2B5EF4-FFF2-40B4-BE49-F238E27FC236}">
                <a16:creationId xmlns:a16="http://schemas.microsoft.com/office/drawing/2014/main" id="{98866AA5-FFDB-3876-F24E-E9264B51729A}"/>
              </a:ext>
            </a:extLst>
          </p:cNvPr>
          <p:cNvSpPr txBox="1">
            <a:spLocks/>
          </p:cNvSpPr>
          <p:nvPr/>
        </p:nvSpPr>
        <p:spPr>
          <a:xfrm>
            <a:off x="3723919" y="5572424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 </a:t>
            </a:r>
            <a:r>
              <a:rPr lang="en-US" altLang="ko-KR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22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99" name="그림 98">
            <a:extLst>
              <a:ext uri="{FF2B5EF4-FFF2-40B4-BE49-F238E27FC236}">
                <a16:creationId xmlns:a16="http://schemas.microsoft.com/office/drawing/2014/main" id="{D37F587B-D3E6-B9F4-70C0-519F37D40E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040685" y="5776223"/>
            <a:ext cx="535018" cy="535018"/>
          </a:xfrm>
          <a:prstGeom prst="rect">
            <a:avLst/>
          </a:prstGeom>
        </p:spPr>
      </p:pic>
      <p:sp>
        <p:nvSpPr>
          <p:cNvPr id="100" name="텍스트 개체 틀 1">
            <a:extLst>
              <a:ext uri="{FF2B5EF4-FFF2-40B4-BE49-F238E27FC236}">
                <a16:creationId xmlns:a16="http://schemas.microsoft.com/office/drawing/2014/main" id="{71C22588-1375-A186-FEC1-FDD29B6B3C9A}"/>
              </a:ext>
            </a:extLst>
          </p:cNvPr>
          <p:cNvSpPr txBox="1">
            <a:spLocks/>
          </p:cNvSpPr>
          <p:nvPr/>
        </p:nvSpPr>
        <p:spPr>
          <a:xfrm>
            <a:off x="1834560" y="6318418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보통이에요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01" name="텍스트 개체 틀 1">
            <a:extLst>
              <a:ext uri="{FF2B5EF4-FFF2-40B4-BE49-F238E27FC236}">
                <a16:creationId xmlns:a16="http://schemas.microsoft.com/office/drawing/2014/main" id="{4A567983-EC55-F3EE-944B-81E911941CFC}"/>
              </a:ext>
            </a:extLst>
          </p:cNvPr>
          <p:cNvSpPr txBox="1">
            <a:spLocks/>
          </p:cNvSpPr>
          <p:nvPr/>
        </p:nvSpPr>
        <p:spPr>
          <a:xfrm>
            <a:off x="1834560" y="5572424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 </a:t>
            </a:r>
            <a:r>
              <a:rPr lang="en-US" altLang="ko-KR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21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102" name="그림 101">
            <a:extLst>
              <a:ext uri="{FF2B5EF4-FFF2-40B4-BE49-F238E27FC236}">
                <a16:creationId xmlns:a16="http://schemas.microsoft.com/office/drawing/2014/main" id="{B12D8B29-29BC-BCD5-EFA6-BF6C94D328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728124" y="5776223"/>
            <a:ext cx="535018" cy="535018"/>
          </a:xfrm>
          <a:prstGeom prst="rect">
            <a:avLst/>
          </a:prstGeom>
        </p:spPr>
      </p:pic>
      <p:sp>
        <p:nvSpPr>
          <p:cNvPr id="103" name="텍스트 개체 틀 1">
            <a:extLst>
              <a:ext uri="{FF2B5EF4-FFF2-40B4-BE49-F238E27FC236}">
                <a16:creationId xmlns:a16="http://schemas.microsoft.com/office/drawing/2014/main" id="{57C6F2FA-4DBF-74A1-EA98-78A4998995FE}"/>
              </a:ext>
            </a:extLst>
          </p:cNvPr>
          <p:cNvSpPr txBox="1">
            <a:spLocks/>
          </p:cNvSpPr>
          <p:nvPr/>
        </p:nvSpPr>
        <p:spPr>
          <a:xfrm>
            <a:off x="7521999" y="6318418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걱정돼요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04" name="텍스트 개체 틀 1">
            <a:extLst>
              <a:ext uri="{FF2B5EF4-FFF2-40B4-BE49-F238E27FC236}">
                <a16:creationId xmlns:a16="http://schemas.microsoft.com/office/drawing/2014/main" id="{E3D7BCB2-23CD-593C-1D6D-26D9AF24B993}"/>
              </a:ext>
            </a:extLst>
          </p:cNvPr>
          <p:cNvSpPr txBox="1">
            <a:spLocks/>
          </p:cNvSpPr>
          <p:nvPr/>
        </p:nvSpPr>
        <p:spPr>
          <a:xfrm>
            <a:off x="7521999" y="5572424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 </a:t>
            </a:r>
            <a:r>
              <a:rPr lang="en-US" altLang="ko-KR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24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105" name="그림 104">
            <a:extLst>
              <a:ext uri="{FF2B5EF4-FFF2-40B4-BE49-F238E27FC236}">
                <a16:creationId xmlns:a16="http://schemas.microsoft.com/office/drawing/2014/main" id="{A7AE98E8-2F0F-BF35-B2E8-4046614FCDB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838765" y="5776223"/>
            <a:ext cx="535018" cy="535018"/>
          </a:xfrm>
          <a:prstGeom prst="rect">
            <a:avLst/>
          </a:prstGeom>
        </p:spPr>
      </p:pic>
      <p:sp>
        <p:nvSpPr>
          <p:cNvPr id="106" name="텍스트 개체 틀 1">
            <a:extLst>
              <a:ext uri="{FF2B5EF4-FFF2-40B4-BE49-F238E27FC236}">
                <a16:creationId xmlns:a16="http://schemas.microsoft.com/office/drawing/2014/main" id="{DF6F1CCD-D668-3C4A-1A4B-9742C8F83C11}"/>
              </a:ext>
            </a:extLst>
          </p:cNvPr>
          <p:cNvSpPr txBox="1">
            <a:spLocks/>
          </p:cNvSpPr>
          <p:nvPr/>
        </p:nvSpPr>
        <p:spPr>
          <a:xfrm>
            <a:off x="5632640" y="6318418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걱정돼요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07" name="텍스트 개체 틀 1">
            <a:extLst>
              <a:ext uri="{FF2B5EF4-FFF2-40B4-BE49-F238E27FC236}">
                <a16:creationId xmlns:a16="http://schemas.microsoft.com/office/drawing/2014/main" id="{7A777BEC-2A70-9B29-9F11-0E5A3137E10F}"/>
              </a:ext>
            </a:extLst>
          </p:cNvPr>
          <p:cNvSpPr txBox="1">
            <a:spLocks/>
          </p:cNvSpPr>
          <p:nvPr/>
        </p:nvSpPr>
        <p:spPr>
          <a:xfrm>
            <a:off x="5632640" y="5572424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 </a:t>
            </a:r>
            <a:r>
              <a:rPr lang="en-US" altLang="ko-KR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23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108" name="그림 107">
            <a:extLst>
              <a:ext uri="{FF2B5EF4-FFF2-40B4-BE49-F238E27FC236}">
                <a16:creationId xmlns:a16="http://schemas.microsoft.com/office/drawing/2014/main" id="{5B577878-16A6-0E4F-567B-3C3F3B09EEB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636845" y="5776223"/>
            <a:ext cx="535018" cy="535018"/>
          </a:xfrm>
          <a:prstGeom prst="rect">
            <a:avLst/>
          </a:prstGeom>
        </p:spPr>
      </p:pic>
      <p:sp>
        <p:nvSpPr>
          <p:cNvPr id="109" name="텍스트 개체 틀 1">
            <a:extLst>
              <a:ext uri="{FF2B5EF4-FFF2-40B4-BE49-F238E27FC236}">
                <a16:creationId xmlns:a16="http://schemas.microsoft.com/office/drawing/2014/main" id="{72DBB0E4-A76D-0AAC-D1C7-6CC29E2385BD}"/>
              </a:ext>
            </a:extLst>
          </p:cNvPr>
          <p:cNvSpPr txBox="1">
            <a:spLocks/>
          </p:cNvSpPr>
          <p:nvPr/>
        </p:nvSpPr>
        <p:spPr>
          <a:xfrm>
            <a:off x="9430720" y="6318418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걱정돼요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10" name="텍스트 개체 틀 1">
            <a:extLst>
              <a:ext uri="{FF2B5EF4-FFF2-40B4-BE49-F238E27FC236}">
                <a16:creationId xmlns:a16="http://schemas.microsoft.com/office/drawing/2014/main" id="{14873B1F-E0E9-47E7-2A89-F7A928F2F2DE}"/>
              </a:ext>
            </a:extLst>
          </p:cNvPr>
          <p:cNvSpPr txBox="1">
            <a:spLocks/>
          </p:cNvSpPr>
          <p:nvPr/>
        </p:nvSpPr>
        <p:spPr>
          <a:xfrm>
            <a:off x="9430720" y="5572424"/>
            <a:ext cx="94726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4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 algn="ctr">
              <a:buNone/>
            </a:pPr>
            <a:r>
              <a:rPr lang="ko-KR" altLang="en-US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학생 </a:t>
            </a:r>
            <a:r>
              <a:rPr lang="en-US" altLang="ko-KR" sz="1400" b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25</a:t>
            </a:r>
            <a:endParaRPr lang="en-US" altLang="ko-KR" sz="1400" b="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65686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0BC26-0C07-E53F-8F4D-C8BD4DA47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68BFCDD0-1251-7835-3E8E-84AB4E7AC67E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2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7" name="텍스트 개체 틀 17">
            <a:extLst>
              <a:ext uri="{FF2B5EF4-FFF2-40B4-BE49-F238E27FC236}">
                <a16:creationId xmlns:a16="http://schemas.microsoft.com/office/drawing/2014/main" id="{224AB4A6-13EE-F439-B586-768AC36B3108}"/>
              </a:ext>
            </a:extLst>
          </p:cNvPr>
          <p:cNvSpPr txBox="1">
            <a:spLocks/>
          </p:cNvSpPr>
          <p:nvPr/>
        </p:nvSpPr>
        <p:spPr>
          <a:xfrm>
            <a:off x="1302711" y="1910354"/>
            <a:ext cx="324000" cy="324000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3" name="텍스트 개체 틀 1">
            <a:extLst>
              <a:ext uri="{FF2B5EF4-FFF2-40B4-BE49-F238E27FC236}">
                <a16:creationId xmlns:a16="http://schemas.microsoft.com/office/drawing/2014/main" id="{44B5FAE6-C9D9-EAA3-2D57-D3DF3CE20290}"/>
              </a:ext>
            </a:extLst>
          </p:cNvPr>
          <p:cNvSpPr txBox="1">
            <a:spLocks/>
          </p:cNvSpPr>
          <p:nvPr/>
        </p:nvSpPr>
        <p:spPr>
          <a:xfrm>
            <a:off x="1732280" y="1905985"/>
            <a:ext cx="9124179" cy="3052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indent="0">
              <a:lnSpc>
                <a:spcPct val="120000"/>
              </a:lnSpc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None/>
              <a:defRPr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완성한 자료의 최빈값을 구하고 지연이 고른 </a:t>
            </a:r>
            <a:r>
              <a:rPr lang="en-US" altLang="ko-KR"/>
              <a:t>10</a:t>
            </a:r>
            <a:r>
              <a:rPr lang="ko-KR" altLang="en-US"/>
              <a:t>과 민수가 고른 </a:t>
            </a:r>
            <a:r>
              <a:rPr lang="en-US" altLang="ko-KR"/>
              <a:t>6</a:t>
            </a:r>
            <a:r>
              <a:rPr lang="ko-KR" altLang="en-US"/>
              <a:t>이 각각 무엇을 나타내는지 설명해 봅시다</a:t>
            </a:r>
            <a:r>
              <a:rPr lang="en-US" altLang="ko-KR"/>
              <a:t>.</a:t>
            </a:r>
            <a:endParaRPr lang="en-US" altLang="ko-KR" dirty="0"/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62EEFC2E-A523-1EAD-1072-8B3AD44084E4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kern="0" spc="-8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탐색 </a:t>
            </a:r>
            <a:r>
              <a:rPr lang="en-US" altLang="ko-KR"/>
              <a:t>1]</a:t>
            </a:r>
            <a:endParaRPr lang="ko-KR" altLang="en-US" dirty="0"/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7D308369-EC97-DC24-2D6D-FEA62B66B3FB}"/>
              </a:ext>
            </a:extLst>
          </p:cNvPr>
          <p:cNvCxnSpPr>
            <a:cxnSpLocks/>
          </p:cNvCxnSpPr>
          <p:nvPr/>
        </p:nvCxnSpPr>
        <p:spPr>
          <a:xfrm>
            <a:off x="1335541" y="1652935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텍스트 개체 틀 1">
            <a:extLst>
              <a:ext uri="{FF2B5EF4-FFF2-40B4-BE49-F238E27FC236}">
                <a16:creationId xmlns:a16="http://schemas.microsoft.com/office/drawing/2014/main" id="{D1BC9980-C465-22B7-57D1-E16811F3B4EA}"/>
              </a:ext>
            </a:extLst>
          </p:cNvPr>
          <p:cNvSpPr txBox="1">
            <a:spLocks/>
          </p:cNvSpPr>
          <p:nvPr/>
        </p:nvSpPr>
        <p:spPr>
          <a:xfrm>
            <a:off x="1217613" y="1075304"/>
            <a:ext cx="9652000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0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탐색 </a:t>
            </a:r>
            <a:r>
              <a:rPr lang="en-US" altLang="ko-KR"/>
              <a:t>1] </a:t>
            </a:r>
            <a:endParaRPr lang="ko-KR" altLang="en-US"/>
          </a:p>
        </p:txBody>
      </p:sp>
      <p:sp>
        <p:nvSpPr>
          <p:cNvPr id="9" name="텍스트 개체 틀 17">
            <a:extLst>
              <a:ext uri="{FF2B5EF4-FFF2-40B4-BE49-F238E27FC236}">
                <a16:creationId xmlns:a16="http://schemas.microsoft.com/office/drawing/2014/main" id="{A55646F9-9DC0-6532-F457-1902E2012637}"/>
              </a:ext>
            </a:extLst>
          </p:cNvPr>
          <p:cNvSpPr txBox="1">
            <a:spLocks/>
          </p:cNvSpPr>
          <p:nvPr/>
        </p:nvSpPr>
        <p:spPr>
          <a:xfrm>
            <a:off x="9880599" y="276225"/>
            <a:ext cx="1260076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ko-KR" altLang="en-US" b="1" kern="0" spc="-22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원래 자료</a:t>
            </a:r>
            <a:endParaRPr lang="en-US" altLang="ko-KR" dirty="0"/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1321B9B9-7E7C-C7DD-C2B0-DEE90659DA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8916022"/>
              </p:ext>
            </p:extLst>
          </p:nvPr>
        </p:nvGraphicFramePr>
        <p:xfrm>
          <a:off x="1302711" y="2491772"/>
          <a:ext cx="9520918" cy="33968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5019">
                  <a:extLst>
                    <a:ext uri="{9D8B030D-6E8A-4147-A177-3AD203B41FA5}">
                      <a16:colId xmlns:a16="http://schemas.microsoft.com/office/drawing/2014/main" val="3830908903"/>
                    </a:ext>
                  </a:extLst>
                </a:gridCol>
                <a:gridCol w="7535899">
                  <a:extLst>
                    <a:ext uri="{9D8B030D-6E8A-4147-A177-3AD203B41FA5}">
                      <a16:colId xmlns:a16="http://schemas.microsoft.com/office/drawing/2014/main" val="98143308"/>
                    </a:ext>
                  </a:extLst>
                </a:gridCol>
              </a:tblGrid>
              <a:tr h="52597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설명</a:t>
                      </a:r>
                      <a:endParaRPr lang="ko-KR" altLang="en-US" sz="20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931018"/>
                  </a:ext>
                </a:extLst>
              </a:tr>
              <a:tr h="9569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내가 구한 최빈값</a:t>
                      </a:r>
                      <a:endParaRPr lang="ko-KR" altLang="en-US" sz="16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70242"/>
                  </a:ext>
                </a:extLst>
              </a:tr>
              <a:tr h="95696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지연이가 고른 </a:t>
                      </a:r>
                      <a:r>
                        <a:rPr lang="en-US" altLang="ko-KR" sz="16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10</a:t>
                      </a:r>
                      <a:endParaRPr lang="ko-KR" altLang="en-US" sz="16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6733913"/>
                  </a:ext>
                </a:extLst>
              </a:tr>
              <a:tr h="9569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민수가 고른 </a:t>
                      </a:r>
                      <a:r>
                        <a:rPr lang="en-US" altLang="ko-KR" sz="16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6</a:t>
                      </a:r>
                      <a:endParaRPr lang="ko-KR" altLang="en-US" sz="16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23246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86773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207D9-5E11-F569-A9B8-77351D2C8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7612E8F4-5073-4E6D-FF30-0F65D6A478A2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8CED8459-DF0C-E474-D886-D408BC4DE1E8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오늘 발견한 숨은 단서</a:t>
            </a:r>
            <a:r>
              <a:rPr lang="en-US" altLang="ko-KR" b="1" kern="0" spc="-37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b="1" kern="0" spc="-37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①</a:t>
            </a:r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5" name="Shape 5">
            <a:extLst>
              <a:ext uri="{FF2B5EF4-FFF2-40B4-BE49-F238E27FC236}">
                <a16:creationId xmlns:a16="http://schemas.microsoft.com/office/drawing/2014/main" id="{3EA1D84F-BA31-3ACD-E7CE-193CF1F34702}"/>
              </a:ext>
            </a:extLst>
          </p:cNvPr>
          <p:cNvSpPr/>
          <p:nvPr/>
        </p:nvSpPr>
        <p:spPr>
          <a:xfrm>
            <a:off x="1387612" y="2622477"/>
            <a:ext cx="9416776" cy="3073485"/>
          </a:xfrm>
          <a:prstGeom prst="roundRect">
            <a:avLst>
              <a:gd name="adj" fmla="val 8315"/>
            </a:avLst>
          </a:prstGeom>
          <a:solidFill>
            <a:schemeClr val="accent6">
              <a:lumMod val="20000"/>
              <a:lumOff val="80000"/>
              <a:alpha val="30000"/>
            </a:schemeClr>
          </a:solidFill>
          <a:ln w="38100">
            <a:solidFill>
              <a:srgbClr val="00B05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84743E05-E15B-E204-D84E-066765929DFA}"/>
              </a:ext>
            </a:extLst>
          </p:cNvPr>
          <p:cNvGrpSpPr/>
          <p:nvPr/>
        </p:nvGrpSpPr>
        <p:grpSpPr>
          <a:xfrm>
            <a:off x="1714906" y="2389304"/>
            <a:ext cx="2523265" cy="466344"/>
            <a:chOff x="1778406" y="1939380"/>
            <a:chExt cx="2523265" cy="466344"/>
          </a:xfrm>
        </p:grpSpPr>
        <p:sp>
          <p:nvSpPr>
            <p:cNvPr id="29" name="Shape 15">
              <a:extLst>
                <a:ext uri="{FF2B5EF4-FFF2-40B4-BE49-F238E27FC236}">
                  <a16:creationId xmlns:a16="http://schemas.microsoft.com/office/drawing/2014/main" id="{A4EC06CE-6FF6-284F-70A6-368ED35DA79F}"/>
                </a:ext>
              </a:extLst>
            </p:cNvPr>
            <p:cNvSpPr/>
            <p:nvPr/>
          </p:nvSpPr>
          <p:spPr>
            <a:xfrm>
              <a:off x="1778406" y="1939380"/>
              <a:ext cx="2523265" cy="466344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 w="12700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wrap="none" bIns="72000"/>
            <a:lstStyle/>
            <a:p>
              <a:pPr algn="ctr"/>
              <a:r>
                <a:rPr lang="ko-KR" altLang="en-US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     오늘 발견한 숨은 단서</a:t>
              </a:r>
              <a:r>
                <a:rPr lang="en-US" altLang="ko-KR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!</a:t>
              </a:r>
              <a:endPara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pic>
          <p:nvPicPr>
            <p:cNvPr id="31" name="그래픽 30">
              <a:extLst>
                <a:ext uri="{FF2B5EF4-FFF2-40B4-BE49-F238E27FC236}">
                  <a16:creationId xmlns:a16="http://schemas.microsoft.com/office/drawing/2014/main" id="{5D523B09-801E-5BAB-A50F-1F3EBE26993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37313" y="2000250"/>
              <a:ext cx="284400" cy="332119"/>
            </a:xfrm>
            <a:prstGeom prst="rect">
              <a:avLst/>
            </a:prstGeom>
          </p:spPr>
        </p:pic>
      </p:grp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C2C0D11C-E8D3-9618-6FED-50D6D0D68E42}"/>
              </a:ext>
            </a:extLst>
          </p:cNvPr>
          <p:cNvCxnSpPr>
            <a:cxnSpLocks/>
          </p:cNvCxnSpPr>
          <p:nvPr/>
        </p:nvCxnSpPr>
        <p:spPr>
          <a:xfrm>
            <a:off x="6174769" y="3849646"/>
            <a:ext cx="4226531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0F22CA7F-3F8F-E7DA-3EAB-A0CC0C671579}"/>
              </a:ext>
            </a:extLst>
          </p:cNvPr>
          <p:cNvCxnSpPr>
            <a:cxnSpLocks/>
          </p:cNvCxnSpPr>
          <p:nvPr/>
        </p:nvCxnSpPr>
        <p:spPr>
          <a:xfrm>
            <a:off x="1778406" y="4510046"/>
            <a:ext cx="8622894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6">
            <a:extLst>
              <a:ext uri="{FF2B5EF4-FFF2-40B4-BE49-F238E27FC236}">
                <a16:creationId xmlns:a16="http://schemas.microsoft.com/office/drawing/2014/main" id="{62AD394A-EE9E-39BF-EE05-A156A0136C36}"/>
              </a:ext>
            </a:extLst>
          </p:cNvPr>
          <p:cNvSpPr txBox="1"/>
          <p:nvPr/>
        </p:nvSpPr>
        <p:spPr>
          <a:xfrm>
            <a:off x="1778406" y="3342527"/>
            <a:ext cx="86228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400" b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최빈값을 구하는 </a:t>
            </a:r>
            <a:r>
              <a:rPr lang="en-US" sz="2400" b="1" dirty="0">
                <a:solidFill>
                  <a:srgbClr val="1F8A3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첫 번째 숨은 단서</a:t>
            </a:r>
            <a:r>
              <a:rPr lang="en-US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는</a:t>
            </a:r>
            <a:endParaRPr lang="en-US" sz="2400" dirty="0"/>
          </a:p>
        </p:txBody>
      </p:sp>
      <p:sp>
        <p:nvSpPr>
          <p:cNvPr id="37" name="Text 6">
            <a:extLst>
              <a:ext uri="{FF2B5EF4-FFF2-40B4-BE49-F238E27FC236}">
                <a16:creationId xmlns:a16="http://schemas.microsoft.com/office/drawing/2014/main" id="{524BC6AB-47BD-4629-7814-F56F4C1BA39F}"/>
              </a:ext>
            </a:extLst>
          </p:cNvPr>
          <p:cNvSpPr txBox="1"/>
          <p:nvPr/>
        </p:nvSpPr>
        <p:spPr>
          <a:xfrm>
            <a:off x="1806469" y="4708806"/>
            <a:ext cx="86228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ko-KR" altLang="en-US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이다</a:t>
            </a:r>
            <a:r>
              <a:rPr lang="en-US" altLang="ko-KR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!</a:t>
            </a:r>
            <a:endParaRPr lang="en-US" sz="2400" dirty="0"/>
          </a:p>
        </p:txBody>
      </p:sp>
      <p:sp>
        <p:nvSpPr>
          <p:cNvPr id="39" name="텍스트 개체 틀 17">
            <a:extLst>
              <a:ext uri="{FF2B5EF4-FFF2-40B4-BE49-F238E27FC236}">
                <a16:creationId xmlns:a16="http://schemas.microsoft.com/office/drawing/2014/main" id="{4EE36304-6707-C5AE-9291-03EE1A516F8B}"/>
              </a:ext>
            </a:extLst>
          </p:cNvPr>
          <p:cNvSpPr txBox="1">
            <a:spLocks/>
          </p:cNvSpPr>
          <p:nvPr/>
        </p:nvSpPr>
        <p:spPr>
          <a:xfrm>
            <a:off x="9301482" y="287124"/>
            <a:ext cx="1839194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첫 번째 숨은 단서</a:t>
            </a:r>
            <a:endParaRPr lang="ko-KR" altLang="en-US" dirty="0"/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6426F870-57B1-6B04-2F27-9533782F213C}"/>
              </a:ext>
            </a:extLst>
          </p:cNvPr>
          <p:cNvCxnSpPr>
            <a:cxnSpLocks/>
          </p:cNvCxnSpPr>
          <p:nvPr/>
        </p:nvCxnSpPr>
        <p:spPr>
          <a:xfrm>
            <a:off x="1778406" y="5186321"/>
            <a:ext cx="7961495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5345268F-04F8-A545-A4B5-B3C820C60EA5}"/>
              </a:ext>
            </a:extLst>
          </p:cNvPr>
          <p:cNvCxnSpPr>
            <a:cxnSpLocks/>
          </p:cNvCxnSpPr>
          <p:nvPr/>
        </p:nvCxnSpPr>
        <p:spPr>
          <a:xfrm>
            <a:off x="1335541" y="1649563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텍스트 개체 틀 1">
            <a:extLst>
              <a:ext uri="{FF2B5EF4-FFF2-40B4-BE49-F238E27FC236}">
                <a16:creationId xmlns:a16="http://schemas.microsoft.com/office/drawing/2014/main" id="{F74EE480-0D82-4098-BFDE-3E4C7461182A}"/>
              </a:ext>
            </a:extLst>
          </p:cNvPr>
          <p:cNvSpPr txBox="1">
            <a:spLocks/>
          </p:cNvSpPr>
          <p:nvPr/>
        </p:nvSpPr>
        <p:spPr>
          <a:xfrm>
            <a:off x="1217613" y="1075304"/>
            <a:ext cx="9652000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0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탐색 </a:t>
            </a:r>
            <a:r>
              <a:rPr lang="en-US" altLang="ko-KR"/>
              <a:t>1] </a:t>
            </a:r>
            <a:r>
              <a:rPr lang="ko-KR" altLang="en-US"/>
              <a:t>활동에서 찾은 </a:t>
            </a:r>
            <a:r>
              <a:rPr lang="en-US" altLang="ko-KR">
                <a:solidFill>
                  <a:srgbClr val="0C4CAB"/>
                </a:solidFill>
              </a:rPr>
              <a:t>‘</a:t>
            </a:r>
            <a:r>
              <a:rPr lang="ko-KR" altLang="en-US">
                <a:solidFill>
                  <a:srgbClr val="0C4CAB"/>
                </a:solidFill>
              </a:rPr>
              <a:t>숨은 단서</a:t>
            </a:r>
            <a:r>
              <a:rPr lang="en-US" altLang="ko-KR">
                <a:solidFill>
                  <a:srgbClr val="0C4CAB"/>
                </a:solidFill>
              </a:rPr>
              <a:t>’</a:t>
            </a:r>
            <a:r>
              <a:rPr lang="ko-KR" altLang="en-US"/>
              <a:t>를 정리해 봅시다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8" name="텍스트 개체 틀 2">
            <a:extLst>
              <a:ext uri="{FF2B5EF4-FFF2-40B4-BE49-F238E27FC236}">
                <a16:creationId xmlns:a16="http://schemas.microsoft.com/office/drawing/2014/main" id="{0232C8B5-08A2-7886-45D0-B0DB76FA1ADA}"/>
              </a:ext>
            </a:extLst>
          </p:cNvPr>
          <p:cNvSpPr txBox="1">
            <a:spLocks/>
          </p:cNvSpPr>
          <p:nvPr/>
        </p:nvSpPr>
        <p:spPr>
          <a:xfrm>
            <a:off x="1456724" y="1730375"/>
            <a:ext cx="9067800" cy="361949"/>
          </a:xfrm>
          <a:prstGeom prst="rect">
            <a:avLst/>
          </a:prstGeom>
        </p:spPr>
        <p:txBody>
          <a:bodyPr tIns="0" bIns="0" anchor="ctr"/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Char char="•"/>
              <a:defRPr sz="165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자료의 최빈값을 구할 때</a:t>
            </a:r>
            <a:r>
              <a:rPr lang="en-US" altLang="ko-KR"/>
              <a:t>, </a:t>
            </a:r>
            <a:r>
              <a:rPr lang="ko-KR" altLang="en-US"/>
              <a:t>어떤 정보를 활용할 수 있을까요</a:t>
            </a:r>
            <a:r>
              <a:rPr lang="en-US" altLang="ko-KR"/>
              <a:t>?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9449540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B649A-745D-1C1C-3980-5398FC842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18A341CB-8818-2CCF-0EAA-367E1231E4E6}"/>
              </a:ext>
            </a:extLst>
          </p:cNvPr>
          <p:cNvSpPr/>
          <p:nvPr/>
        </p:nvSpPr>
        <p:spPr>
          <a:xfrm>
            <a:off x="1321934" y="2454139"/>
            <a:ext cx="9534525" cy="4163275"/>
          </a:xfrm>
          <a:prstGeom prst="roundRect">
            <a:avLst>
              <a:gd name="adj" fmla="val 6089"/>
            </a:avLst>
          </a:prstGeom>
          <a:solidFill>
            <a:schemeClr val="bg1"/>
          </a:solidFill>
          <a:ln w="190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49E32D0F-5613-A29C-11CD-31D4BE465144}"/>
              </a:ext>
            </a:extLst>
          </p:cNvPr>
          <p:cNvCxnSpPr>
            <a:cxnSpLocks/>
          </p:cNvCxnSpPr>
          <p:nvPr/>
        </p:nvCxnSpPr>
        <p:spPr>
          <a:xfrm>
            <a:off x="1335541" y="1649563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텍스트 개체 틀 1">
            <a:extLst>
              <a:ext uri="{FF2B5EF4-FFF2-40B4-BE49-F238E27FC236}">
                <a16:creationId xmlns:a16="http://schemas.microsoft.com/office/drawing/2014/main" id="{29C9CB4B-B7E5-56AE-6CD1-E991627A227F}"/>
              </a:ext>
            </a:extLst>
          </p:cNvPr>
          <p:cNvSpPr txBox="1">
            <a:spLocks/>
          </p:cNvSpPr>
          <p:nvPr/>
        </p:nvSpPr>
        <p:spPr>
          <a:xfrm>
            <a:off x="1217613" y="1075304"/>
            <a:ext cx="9652000" cy="45467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0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탐색 </a:t>
            </a:r>
            <a:r>
              <a:rPr lang="en-US" altLang="ko-KR"/>
              <a:t>2] </a:t>
            </a:r>
            <a:r>
              <a:rPr lang="ko-KR" altLang="en-US"/>
              <a:t>주어진 상황에서 최빈값이 어떤 특징을 대표하는지 알아봅시다</a:t>
            </a:r>
            <a:r>
              <a:rPr lang="en-US" altLang="ko-KR"/>
              <a:t>.</a:t>
            </a:r>
            <a:endParaRPr lang="en-US" altLang="ko-KR" dirty="0"/>
          </a:p>
        </p:txBody>
      </p:sp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926F7A10-2C31-B77A-B5A4-386CF6CB39A1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2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9" name="텍스트 개체 틀 2">
            <a:extLst>
              <a:ext uri="{FF2B5EF4-FFF2-40B4-BE49-F238E27FC236}">
                <a16:creationId xmlns:a16="http://schemas.microsoft.com/office/drawing/2014/main" id="{7B0C1FEB-8B15-C7CF-3FC3-5EF1C7ADFB1E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kern="0" spc="-8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탐색 </a:t>
            </a:r>
            <a:r>
              <a:rPr lang="en-US" altLang="ko-KR"/>
              <a:t>2] </a:t>
            </a:r>
            <a:endParaRPr lang="ko-KR" altLang="en-US" dirty="0"/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6C441679-867C-6C4C-1228-70D7F3A7FCDF}"/>
              </a:ext>
            </a:extLst>
          </p:cNvPr>
          <p:cNvSpPr txBox="1">
            <a:spLocks/>
          </p:cNvSpPr>
          <p:nvPr/>
        </p:nvSpPr>
        <p:spPr>
          <a:xfrm>
            <a:off x="1456724" y="1730375"/>
            <a:ext cx="9067800" cy="601858"/>
          </a:xfrm>
          <a:prstGeom prst="rect">
            <a:avLst/>
          </a:prstGeom>
        </p:spPr>
        <p:txBody>
          <a:bodyPr tIns="0" bIns="0" anchor="ctr"/>
          <a:lstStyle>
            <a:lvl1pPr indent="0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65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민수는 한옥마을에 한복 대여점을 여는 부모님을 돕기 위해 준비할 한복의 사이즈와 수량을 알아보려고 합니다</a:t>
            </a:r>
            <a:r>
              <a:rPr lang="en-US" altLang="ko-KR"/>
              <a:t>. </a:t>
            </a:r>
            <a:r>
              <a:rPr lang="ko-KR" altLang="en-US"/>
              <a:t>다음은 한복을 빌려 입은 방문객 </a:t>
            </a:r>
            <a:r>
              <a:rPr lang="en-US" altLang="ko-KR"/>
              <a:t>300</a:t>
            </a:r>
            <a:r>
              <a:rPr lang="ko-KR" altLang="en-US"/>
              <a:t>명에게 빌린 상의 사이즈를 물어보고 그 결과를 나타낸 막대그래프입니다</a:t>
            </a:r>
            <a:r>
              <a:rPr lang="en-US" altLang="ko-KR"/>
              <a:t>.</a:t>
            </a:r>
            <a:endParaRPr lang="en-US" altLang="ko-KR" dirty="0"/>
          </a:p>
        </p:txBody>
      </p:sp>
      <p:sp>
        <p:nvSpPr>
          <p:cNvPr id="3" name="텍스트 개체 틀 17">
            <a:extLst>
              <a:ext uri="{FF2B5EF4-FFF2-40B4-BE49-F238E27FC236}">
                <a16:creationId xmlns:a16="http://schemas.microsoft.com/office/drawing/2014/main" id="{43D854CC-3E72-E8B6-1D54-F5A42FCEE690}"/>
              </a:ext>
            </a:extLst>
          </p:cNvPr>
          <p:cNvSpPr txBox="1">
            <a:spLocks/>
          </p:cNvSpPr>
          <p:nvPr/>
        </p:nvSpPr>
        <p:spPr>
          <a:xfrm>
            <a:off x="9563100" y="276225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ko-KR" altLang="en-US" b="1" kern="0" spc="-22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최빈값의 의미</a:t>
            </a:r>
            <a:endParaRPr lang="en-US" altLang="ko-KR" dirty="0"/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943F69BB-CF9F-A1EA-5B18-1E4F935DA4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8776" y="2648837"/>
            <a:ext cx="7474449" cy="3750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8446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83E4B-A068-BB3B-ABA8-21E6EA889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4E9428FF-FDF3-6BFA-566F-7A49AC6C1665}"/>
              </a:ext>
            </a:extLst>
          </p:cNvPr>
          <p:cNvSpPr/>
          <p:nvPr/>
        </p:nvSpPr>
        <p:spPr>
          <a:xfrm>
            <a:off x="1302710" y="4623647"/>
            <a:ext cx="9534525" cy="1247803"/>
          </a:xfrm>
          <a:prstGeom prst="roundRect">
            <a:avLst>
              <a:gd name="adj" fmla="val 15961"/>
            </a:avLst>
          </a:prstGeom>
          <a:solidFill>
            <a:srgbClr val="F5F9FD"/>
          </a:solidFill>
          <a:ln w="19050">
            <a:solidFill>
              <a:srgbClr val="5B9BD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C3645E1A-AE43-420B-FBCF-F4678C771B63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2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7" name="텍스트 개체 틀 17">
            <a:extLst>
              <a:ext uri="{FF2B5EF4-FFF2-40B4-BE49-F238E27FC236}">
                <a16:creationId xmlns:a16="http://schemas.microsoft.com/office/drawing/2014/main" id="{1902E47A-6707-86BC-B8C3-51722D794EBD}"/>
              </a:ext>
            </a:extLst>
          </p:cNvPr>
          <p:cNvSpPr txBox="1">
            <a:spLocks/>
          </p:cNvSpPr>
          <p:nvPr/>
        </p:nvSpPr>
        <p:spPr>
          <a:xfrm>
            <a:off x="1302711" y="1910354"/>
            <a:ext cx="324000" cy="324000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3" name="텍스트 개체 틀 2">
            <a:extLst>
              <a:ext uri="{FF2B5EF4-FFF2-40B4-BE49-F238E27FC236}">
                <a16:creationId xmlns:a16="http://schemas.microsoft.com/office/drawing/2014/main" id="{9A9D2A29-027C-6D73-57FD-03E1A68BDCFE}"/>
              </a:ext>
            </a:extLst>
          </p:cNvPr>
          <p:cNvSpPr txBox="1">
            <a:spLocks/>
          </p:cNvSpPr>
          <p:nvPr/>
        </p:nvSpPr>
        <p:spPr>
          <a:xfrm>
            <a:off x="1626711" y="5295412"/>
            <a:ext cx="8920443" cy="246221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indent="0">
              <a:lnSpc>
                <a:spcPct val="100000"/>
              </a:lnSpc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이유</a:t>
            </a:r>
            <a:r>
              <a:rPr lang="en-US" altLang="ko-KR"/>
              <a:t>:</a:t>
            </a:r>
            <a:endParaRPr lang="en-US" altLang="ko-KR" dirty="0"/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42BAEDD2-5BDD-06EA-7F53-648442FFBF10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kern="0" spc="-8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탐색 </a:t>
            </a:r>
            <a:r>
              <a:rPr lang="en-US" altLang="ko-KR"/>
              <a:t>2] 1</a:t>
            </a:r>
            <a:r>
              <a:rPr lang="ko-KR" altLang="en-US"/>
              <a:t>번</a:t>
            </a:r>
            <a:endParaRPr lang="ko-KR" altLang="en-US" dirty="0"/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B72D8651-E829-5F7B-EFEB-810586416DF4}"/>
              </a:ext>
            </a:extLst>
          </p:cNvPr>
          <p:cNvCxnSpPr>
            <a:cxnSpLocks/>
          </p:cNvCxnSpPr>
          <p:nvPr/>
        </p:nvCxnSpPr>
        <p:spPr>
          <a:xfrm>
            <a:off x="1335541" y="1652935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텍스트 개체 틀 1">
            <a:extLst>
              <a:ext uri="{FF2B5EF4-FFF2-40B4-BE49-F238E27FC236}">
                <a16:creationId xmlns:a16="http://schemas.microsoft.com/office/drawing/2014/main" id="{BB5362AE-079A-E71C-AB2D-11D9D621E73A}"/>
              </a:ext>
            </a:extLst>
          </p:cNvPr>
          <p:cNvSpPr txBox="1">
            <a:spLocks/>
          </p:cNvSpPr>
          <p:nvPr/>
        </p:nvSpPr>
        <p:spPr>
          <a:xfrm>
            <a:off x="1217613" y="1075304"/>
            <a:ext cx="9652000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0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탐색 </a:t>
            </a:r>
            <a:r>
              <a:rPr lang="en-US" altLang="ko-KR"/>
              <a:t>2] </a:t>
            </a:r>
            <a:endParaRPr lang="ko-KR" altLang="en-US"/>
          </a:p>
        </p:txBody>
      </p:sp>
      <p:sp>
        <p:nvSpPr>
          <p:cNvPr id="19" name="텍스트 개체 틀 1">
            <a:extLst>
              <a:ext uri="{FF2B5EF4-FFF2-40B4-BE49-F238E27FC236}">
                <a16:creationId xmlns:a16="http://schemas.microsoft.com/office/drawing/2014/main" id="{81FC7227-2BFA-F431-20C0-E83F7DB7659E}"/>
              </a:ext>
            </a:extLst>
          </p:cNvPr>
          <p:cNvSpPr txBox="1">
            <a:spLocks/>
          </p:cNvSpPr>
          <p:nvPr/>
        </p:nvSpPr>
        <p:spPr>
          <a:xfrm>
            <a:off x="1732280" y="1947081"/>
            <a:ext cx="912417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indent="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None/>
              <a:defRPr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민수의 두 가지 생각 중 여러분의 생각과 같은 것을 선택하고 그 이유를 적어 봅시다</a:t>
            </a:r>
            <a:r>
              <a:rPr lang="en-US" altLang="ko-KR"/>
              <a:t>.</a:t>
            </a:r>
            <a:endParaRPr lang="en-US" altLang="ko-KR" dirty="0"/>
          </a:p>
        </p:txBody>
      </p:sp>
      <p:sp>
        <p:nvSpPr>
          <p:cNvPr id="6" name="텍스트 개체 틀 17">
            <a:extLst>
              <a:ext uri="{FF2B5EF4-FFF2-40B4-BE49-F238E27FC236}">
                <a16:creationId xmlns:a16="http://schemas.microsoft.com/office/drawing/2014/main" id="{D9C1E99B-6E1A-FA5A-4EA4-CDDAD233FDEA}"/>
              </a:ext>
            </a:extLst>
          </p:cNvPr>
          <p:cNvSpPr txBox="1">
            <a:spLocks/>
          </p:cNvSpPr>
          <p:nvPr/>
        </p:nvSpPr>
        <p:spPr>
          <a:xfrm>
            <a:off x="9563100" y="276225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ko-KR" altLang="en-US" b="1" kern="0" spc="-22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최빈값의 의미</a:t>
            </a:r>
            <a:endParaRPr lang="en-US" altLang="ko-KR" dirty="0"/>
          </a:p>
        </p:txBody>
      </p: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15EEC494-70E8-E84A-C03A-9318965FE0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3228281"/>
              </p:ext>
            </p:extLst>
          </p:nvPr>
        </p:nvGraphicFramePr>
        <p:xfrm>
          <a:off x="1316318" y="2528937"/>
          <a:ext cx="9520918" cy="16535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4365">
                  <a:extLst>
                    <a:ext uri="{9D8B030D-6E8A-4147-A177-3AD203B41FA5}">
                      <a16:colId xmlns:a16="http://schemas.microsoft.com/office/drawing/2014/main" val="3830908903"/>
                    </a:ext>
                  </a:extLst>
                </a:gridCol>
                <a:gridCol w="4716553">
                  <a:extLst>
                    <a:ext uri="{9D8B030D-6E8A-4147-A177-3AD203B41FA5}">
                      <a16:colId xmlns:a16="http://schemas.microsoft.com/office/drawing/2014/main" val="98143308"/>
                    </a:ext>
                  </a:extLst>
                </a:gridCol>
              </a:tblGrid>
              <a:tr h="5131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생각 가</a:t>
                      </a:r>
                      <a:endParaRPr lang="ko-KR" altLang="en-US" sz="16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생각 나</a:t>
                      </a:r>
                      <a:endParaRPr lang="ko-KR" altLang="en-US" sz="16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931018"/>
                  </a:ext>
                </a:extLst>
              </a:tr>
              <a:tr h="114043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사람 수 중에서 </a:t>
                      </a:r>
                      <a:r>
                        <a:rPr lang="en-US" altLang="ko-KR" sz="1800"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100</a:t>
                      </a:r>
                      <a:r>
                        <a:rPr lang="ko-KR" altLang="en-US" sz="1800"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이 가장 크니까 이 자료의 </a:t>
                      </a:r>
                      <a:endParaRPr lang="en-US" altLang="ko-KR" sz="1800"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최빈값은 </a:t>
                      </a:r>
                      <a:r>
                        <a:rPr lang="en-US" altLang="ko-KR" sz="1800"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100</a:t>
                      </a:r>
                      <a:r>
                        <a:rPr lang="ko-KR" altLang="en-US" sz="1800"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이야</a:t>
                      </a:r>
                      <a:r>
                        <a:rPr lang="en-US" altLang="ko-KR" sz="1800"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.</a:t>
                      </a:r>
                      <a:endParaRPr lang="ko-KR" altLang="en-US" sz="1800"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800"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100</a:t>
                      </a:r>
                      <a:r>
                        <a:rPr lang="ko-KR" altLang="en-US" sz="1800"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명이 빌린 한복의 사이즈가 </a:t>
                      </a:r>
                      <a:r>
                        <a:rPr lang="en-US" altLang="ko-KR" sz="1800"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95</a:t>
                      </a:r>
                      <a:r>
                        <a:rPr lang="ko-KR" altLang="en-US" sz="1800"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니까 </a:t>
                      </a:r>
                      <a:endParaRPr lang="en-US" altLang="ko-KR" sz="1800"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800"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이 자료의 최빈값은 </a:t>
                      </a:r>
                      <a:r>
                        <a:rPr lang="en-US" altLang="ko-KR" sz="1800"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95</a:t>
                      </a:r>
                      <a:r>
                        <a:rPr lang="ko-KR" altLang="en-US" sz="1800"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야</a:t>
                      </a:r>
                      <a:r>
                        <a:rPr lang="en-US" altLang="ko-KR" sz="1800"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.</a:t>
                      </a:r>
                      <a:endParaRPr lang="ko-KR" altLang="en-US" sz="1800" dirty="0"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671478"/>
                  </a:ext>
                </a:extLst>
              </a:tr>
            </a:tbl>
          </a:graphicData>
        </a:graphic>
      </p:graphicFrame>
      <p:sp>
        <p:nvSpPr>
          <p:cNvPr id="16" name="텍스트 개체 틀 1">
            <a:extLst>
              <a:ext uri="{FF2B5EF4-FFF2-40B4-BE49-F238E27FC236}">
                <a16:creationId xmlns:a16="http://schemas.microsoft.com/office/drawing/2014/main" id="{25A1B228-A076-FE02-D53A-BAC71EF57A31}"/>
              </a:ext>
            </a:extLst>
          </p:cNvPr>
          <p:cNvSpPr txBox="1">
            <a:spLocks/>
          </p:cNvSpPr>
          <p:nvPr/>
        </p:nvSpPr>
        <p:spPr>
          <a:xfrm>
            <a:off x="1626711" y="4893898"/>
            <a:ext cx="9124179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indent="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None/>
              <a:defRPr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 sz="1600"/>
              <a:t>나의 선택</a:t>
            </a:r>
            <a:r>
              <a:rPr lang="en-US" altLang="ko-KR" sz="1600"/>
              <a:t>: ( </a:t>
            </a:r>
            <a:r>
              <a:rPr lang="ko-KR" altLang="en-US" sz="1600"/>
              <a:t>생각 가 </a:t>
            </a:r>
            <a:r>
              <a:rPr lang="en-US" altLang="ko-KR" sz="1600"/>
              <a:t>/ </a:t>
            </a:r>
            <a:r>
              <a:rPr lang="ko-KR" altLang="en-US" sz="1600"/>
              <a:t>생각 나 </a:t>
            </a:r>
            <a:r>
              <a:rPr lang="en-US" altLang="ko-KR" sz="1600"/>
              <a:t>)</a:t>
            </a:r>
            <a:endParaRPr lang="en-US" altLang="ko-KR" sz="1600" dirty="0"/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E4E61ACA-1FB1-A90D-7659-6B7FF62431B8}"/>
              </a:ext>
            </a:extLst>
          </p:cNvPr>
          <p:cNvCxnSpPr/>
          <p:nvPr/>
        </p:nvCxnSpPr>
        <p:spPr>
          <a:xfrm>
            <a:off x="2164157" y="5630514"/>
            <a:ext cx="8260423" cy="0"/>
          </a:xfrm>
          <a:prstGeom prst="line">
            <a:avLst/>
          </a:prstGeom>
          <a:ln w="6350"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22892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43FC4-6DA9-1B64-0AC6-DF1126D56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06F7081F-4788-099B-0FCC-DF74059B42BF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2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7" name="텍스트 개체 틀 17">
            <a:extLst>
              <a:ext uri="{FF2B5EF4-FFF2-40B4-BE49-F238E27FC236}">
                <a16:creationId xmlns:a16="http://schemas.microsoft.com/office/drawing/2014/main" id="{9C10CC83-D9DC-4538-2EF8-62B1E9379A99}"/>
              </a:ext>
            </a:extLst>
          </p:cNvPr>
          <p:cNvSpPr txBox="1">
            <a:spLocks/>
          </p:cNvSpPr>
          <p:nvPr/>
        </p:nvSpPr>
        <p:spPr>
          <a:xfrm>
            <a:off x="1302711" y="1910354"/>
            <a:ext cx="324000" cy="324000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094D5AF9-6E2F-3F07-F724-D634BF002045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kern="0" spc="-8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탐색 </a:t>
            </a:r>
            <a:r>
              <a:rPr lang="en-US" altLang="ko-KR"/>
              <a:t>2] 2</a:t>
            </a:r>
            <a:r>
              <a:rPr lang="ko-KR" altLang="en-US"/>
              <a:t>번</a:t>
            </a:r>
            <a:endParaRPr lang="ko-KR" altLang="en-US" dirty="0"/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10720A64-34FD-386C-CC43-05BE42816244}"/>
              </a:ext>
            </a:extLst>
          </p:cNvPr>
          <p:cNvCxnSpPr>
            <a:cxnSpLocks/>
          </p:cNvCxnSpPr>
          <p:nvPr/>
        </p:nvCxnSpPr>
        <p:spPr>
          <a:xfrm>
            <a:off x="1335541" y="1652935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텍스트 개체 틀 1">
            <a:extLst>
              <a:ext uri="{FF2B5EF4-FFF2-40B4-BE49-F238E27FC236}">
                <a16:creationId xmlns:a16="http://schemas.microsoft.com/office/drawing/2014/main" id="{8E1B28F1-F91A-717F-FF59-9357A360DF83}"/>
              </a:ext>
            </a:extLst>
          </p:cNvPr>
          <p:cNvSpPr txBox="1">
            <a:spLocks/>
          </p:cNvSpPr>
          <p:nvPr/>
        </p:nvSpPr>
        <p:spPr>
          <a:xfrm>
            <a:off x="1217613" y="1075304"/>
            <a:ext cx="9652000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0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탐색 </a:t>
            </a:r>
            <a:r>
              <a:rPr lang="en-US" altLang="ko-KR"/>
              <a:t>2] </a:t>
            </a:r>
            <a:endParaRPr lang="ko-KR" altLang="en-US"/>
          </a:p>
        </p:txBody>
      </p:sp>
      <p:sp>
        <p:nvSpPr>
          <p:cNvPr id="19" name="텍스트 개체 틀 1">
            <a:extLst>
              <a:ext uri="{FF2B5EF4-FFF2-40B4-BE49-F238E27FC236}">
                <a16:creationId xmlns:a16="http://schemas.microsoft.com/office/drawing/2014/main" id="{95A88D67-461A-AFDF-95C4-ECB4CD265B55}"/>
              </a:ext>
            </a:extLst>
          </p:cNvPr>
          <p:cNvSpPr txBox="1">
            <a:spLocks/>
          </p:cNvSpPr>
          <p:nvPr/>
        </p:nvSpPr>
        <p:spPr>
          <a:xfrm>
            <a:off x="1732280" y="1947081"/>
            <a:ext cx="9124179" cy="589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indent="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None/>
              <a:defRPr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여러분이 민수라면 부모님께 어떤 사이즈의 한복을 가장 많이 준비하자고 말씀드리겠나요</a:t>
            </a:r>
            <a:r>
              <a:rPr lang="en-US" altLang="ko-KR"/>
              <a:t>? </a:t>
            </a:r>
            <a:r>
              <a:rPr lang="ko-KR" altLang="en-US"/>
              <a:t>조사한 결과를 바탕으로 그 이유를 설명해 봅시다</a:t>
            </a:r>
            <a:r>
              <a:rPr lang="en-US" altLang="ko-KR"/>
              <a:t>.</a:t>
            </a:r>
            <a:endParaRPr lang="en-US" altLang="ko-KR" dirty="0"/>
          </a:p>
        </p:txBody>
      </p:sp>
      <p:sp>
        <p:nvSpPr>
          <p:cNvPr id="6" name="텍스트 개체 틀 17">
            <a:extLst>
              <a:ext uri="{FF2B5EF4-FFF2-40B4-BE49-F238E27FC236}">
                <a16:creationId xmlns:a16="http://schemas.microsoft.com/office/drawing/2014/main" id="{7975BE0A-A840-6B09-D43D-733CE3C0E522}"/>
              </a:ext>
            </a:extLst>
          </p:cNvPr>
          <p:cNvSpPr txBox="1">
            <a:spLocks/>
          </p:cNvSpPr>
          <p:nvPr/>
        </p:nvSpPr>
        <p:spPr>
          <a:xfrm>
            <a:off x="9563100" y="276225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ko-KR" altLang="en-US" b="1" kern="0" spc="-22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최빈값의 의미</a:t>
            </a:r>
            <a:endParaRPr lang="en-US" altLang="ko-KR" dirty="0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E5CAD474-40F8-55BD-37EA-75EE217F1D1F}"/>
              </a:ext>
            </a:extLst>
          </p:cNvPr>
          <p:cNvSpPr/>
          <p:nvPr/>
        </p:nvSpPr>
        <p:spPr>
          <a:xfrm>
            <a:off x="1387612" y="2751486"/>
            <a:ext cx="9416776" cy="3450343"/>
          </a:xfrm>
          <a:prstGeom prst="roundRect">
            <a:avLst>
              <a:gd name="adj" fmla="val 8315"/>
            </a:avLst>
          </a:prstGeom>
          <a:solidFill>
            <a:srgbClr val="EDF4FF"/>
          </a:solidFill>
          <a:ln w="25400">
            <a:solidFill>
              <a:srgbClr val="0B3F94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FD032C57-85FC-4156-6678-FE3736394E4D}"/>
              </a:ext>
            </a:extLst>
          </p:cNvPr>
          <p:cNvCxnSpPr>
            <a:cxnSpLocks/>
          </p:cNvCxnSpPr>
          <p:nvPr/>
        </p:nvCxnSpPr>
        <p:spPr>
          <a:xfrm>
            <a:off x="2188396" y="4050574"/>
            <a:ext cx="8212904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6EB1DEBD-4268-FBF1-E1D4-1671C1273BAF}"/>
              </a:ext>
            </a:extLst>
          </p:cNvPr>
          <p:cNvCxnSpPr>
            <a:cxnSpLocks/>
          </p:cNvCxnSpPr>
          <p:nvPr/>
        </p:nvCxnSpPr>
        <p:spPr>
          <a:xfrm>
            <a:off x="2188396" y="4780824"/>
            <a:ext cx="8212904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D0085CC0-382B-499C-FFCB-0EF70E59972C}"/>
              </a:ext>
            </a:extLst>
          </p:cNvPr>
          <p:cNvCxnSpPr>
            <a:cxnSpLocks/>
          </p:cNvCxnSpPr>
          <p:nvPr/>
        </p:nvCxnSpPr>
        <p:spPr>
          <a:xfrm>
            <a:off x="2188396" y="5511074"/>
            <a:ext cx="8212904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텍스트 개체 틀 2">
            <a:extLst>
              <a:ext uri="{FF2B5EF4-FFF2-40B4-BE49-F238E27FC236}">
                <a16:creationId xmlns:a16="http://schemas.microsoft.com/office/drawing/2014/main" id="{7B8EEABA-E461-0616-903D-620732CB316F}"/>
              </a:ext>
            </a:extLst>
          </p:cNvPr>
          <p:cNvSpPr txBox="1">
            <a:spLocks/>
          </p:cNvSpPr>
          <p:nvPr/>
        </p:nvSpPr>
        <p:spPr>
          <a:xfrm>
            <a:off x="1626711" y="3804353"/>
            <a:ext cx="8920443" cy="246221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indent="0">
              <a:lnSpc>
                <a:spcPct val="100000"/>
              </a:lnSpc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이유</a:t>
            </a:r>
            <a:r>
              <a:rPr lang="en-US" altLang="ko-KR"/>
              <a:t>:</a:t>
            </a:r>
            <a:endParaRPr lang="en-US" altLang="ko-KR" dirty="0"/>
          </a:p>
        </p:txBody>
      </p:sp>
      <p:sp>
        <p:nvSpPr>
          <p:cNvPr id="41" name="텍스트 개체 틀 1">
            <a:extLst>
              <a:ext uri="{FF2B5EF4-FFF2-40B4-BE49-F238E27FC236}">
                <a16:creationId xmlns:a16="http://schemas.microsoft.com/office/drawing/2014/main" id="{2DD8BACE-B3C6-4036-AEC2-92A3DFF0C8EE}"/>
              </a:ext>
            </a:extLst>
          </p:cNvPr>
          <p:cNvSpPr txBox="1">
            <a:spLocks/>
          </p:cNvSpPr>
          <p:nvPr/>
        </p:nvSpPr>
        <p:spPr>
          <a:xfrm>
            <a:off x="1626711" y="3147139"/>
            <a:ext cx="9124179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indent="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None/>
              <a:defRPr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 sz="1600"/>
              <a:t>가장 많이 준비할 사이즈</a:t>
            </a:r>
            <a:r>
              <a:rPr lang="en-US" altLang="ko-KR" sz="1600"/>
              <a:t>:</a:t>
            </a:r>
            <a:endParaRPr lang="en-US" altLang="ko-KR" sz="1600" dirty="0"/>
          </a:p>
        </p:txBody>
      </p: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FE59C250-ABAD-85C2-2BA7-109C13B922C7}"/>
              </a:ext>
            </a:extLst>
          </p:cNvPr>
          <p:cNvCxnSpPr>
            <a:cxnSpLocks/>
          </p:cNvCxnSpPr>
          <p:nvPr/>
        </p:nvCxnSpPr>
        <p:spPr>
          <a:xfrm>
            <a:off x="3608655" y="3424148"/>
            <a:ext cx="657546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텍스트 개체 틀 1">
            <a:extLst>
              <a:ext uri="{FF2B5EF4-FFF2-40B4-BE49-F238E27FC236}">
                <a16:creationId xmlns:a16="http://schemas.microsoft.com/office/drawing/2014/main" id="{92DF8A70-1949-4D62-9657-3B11CC2C7884}"/>
              </a:ext>
            </a:extLst>
          </p:cNvPr>
          <p:cNvSpPr txBox="1">
            <a:spLocks/>
          </p:cNvSpPr>
          <p:nvPr/>
        </p:nvSpPr>
        <p:spPr>
          <a:xfrm>
            <a:off x="4330315" y="3147139"/>
            <a:ext cx="657547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indent="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None/>
              <a:defRPr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 sz="1600"/>
              <a:t>호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21800086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8E8D1C-F0CA-2509-B787-088347EAF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1C8E122D-8035-B9DF-5426-AFCCA602D20D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2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7" name="텍스트 개체 틀 17">
            <a:extLst>
              <a:ext uri="{FF2B5EF4-FFF2-40B4-BE49-F238E27FC236}">
                <a16:creationId xmlns:a16="http://schemas.microsoft.com/office/drawing/2014/main" id="{651F851E-7DCE-0D12-A47F-6D48842AD806}"/>
              </a:ext>
            </a:extLst>
          </p:cNvPr>
          <p:cNvSpPr txBox="1">
            <a:spLocks/>
          </p:cNvSpPr>
          <p:nvPr/>
        </p:nvSpPr>
        <p:spPr>
          <a:xfrm>
            <a:off x="1302711" y="1910354"/>
            <a:ext cx="324000" cy="324000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01B4ED10-4C04-D286-84AA-E39752722068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kern="0" spc="-8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탐색 </a:t>
            </a:r>
            <a:r>
              <a:rPr lang="en-US" altLang="ko-KR"/>
              <a:t>2] 3</a:t>
            </a:r>
            <a:r>
              <a:rPr lang="ko-KR" altLang="en-US"/>
              <a:t>번</a:t>
            </a:r>
            <a:endParaRPr lang="ko-KR" altLang="en-US" dirty="0"/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09E8BF4C-589B-33B6-CD38-D092A89F45EC}"/>
              </a:ext>
            </a:extLst>
          </p:cNvPr>
          <p:cNvCxnSpPr>
            <a:cxnSpLocks/>
          </p:cNvCxnSpPr>
          <p:nvPr/>
        </p:nvCxnSpPr>
        <p:spPr>
          <a:xfrm>
            <a:off x="1335541" y="1652935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텍스트 개체 틀 1">
            <a:extLst>
              <a:ext uri="{FF2B5EF4-FFF2-40B4-BE49-F238E27FC236}">
                <a16:creationId xmlns:a16="http://schemas.microsoft.com/office/drawing/2014/main" id="{5AE62202-6148-4800-3BF3-0D6443B96726}"/>
              </a:ext>
            </a:extLst>
          </p:cNvPr>
          <p:cNvSpPr txBox="1">
            <a:spLocks/>
          </p:cNvSpPr>
          <p:nvPr/>
        </p:nvSpPr>
        <p:spPr>
          <a:xfrm>
            <a:off x="1217613" y="1075304"/>
            <a:ext cx="9652000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0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탐색 </a:t>
            </a:r>
            <a:r>
              <a:rPr lang="en-US" altLang="ko-KR"/>
              <a:t>2] </a:t>
            </a:r>
            <a:endParaRPr lang="ko-KR" altLang="en-US"/>
          </a:p>
        </p:txBody>
      </p:sp>
      <p:sp>
        <p:nvSpPr>
          <p:cNvPr id="19" name="텍스트 개체 틀 1">
            <a:extLst>
              <a:ext uri="{FF2B5EF4-FFF2-40B4-BE49-F238E27FC236}">
                <a16:creationId xmlns:a16="http://schemas.microsoft.com/office/drawing/2014/main" id="{8D4AC1AF-BFE3-7A65-9F20-1B800932FE3D}"/>
              </a:ext>
            </a:extLst>
          </p:cNvPr>
          <p:cNvSpPr txBox="1">
            <a:spLocks/>
          </p:cNvSpPr>
          <p:nvPr/>
        </p:nvSpPr>
        <p:spPr>
          <a:xfrm>
            <a:off x="1732280" y="1947081"/>
            <a:ext cx="9124179" cy="3052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indent="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None/>
              <a:defRPr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부모님이 가장 많이 준비할 한복의 사이즈를 정할 때 최빈값이 대푯값으로 적절한 이유를 설명해 봅시다</a:t>
            </a:r>
            <a:r>
              <a:rPr lang="en-US" altLang="ko-KR"/>
              <a:t>.</a:t>
            </a:r>
            <a:endParaRPr lang="en-US" altLang="ko-KR" dirty="0"/>
          </a:p>
        </p:txBody>
      </p:sp>
      <p:sp>
        <p:nvSpPr>
          <p:cNvPr id="6" name="텍스트 개체 틀 17">
            <a:extLst>
              <a:ext uri="{FF2B5EF4-FFF2-40B4-BE49-F238E27FC236}">
                <a16:creationId xmlns:a16="http://schemas.microsoft.com/office/drawing/2014/main" id="{0D4FA1BE-C5F2-55B8-6D6E-2FC3E902F548}"/>
              </a:ext>
            </a:extLst>
          </p:cNvPr>
          <p:cNvSpPr txBox="1">
            <a:spLocks/>
          </p:cNvSpPr>
          <p:nvPr/>
        </p:nvSpPr>
        <p:spPr>
          <a:xfrm>
            <a:off x="9563100" y="276225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ko-KR" altLang="en-US" b="1" kern="0" spc="-22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최빈값의 의미</a:t>
            </a:r>
            <a:endParaRPr lang="en-US" altLang="ko-KR" dirty="0"/>
          </a:p>
        </p:txBody>
      </p:sp>
      <p:sp>
        <p:nvSpPr>
          <p:cNvPr id="4" name="Shape 5">
            <a:extLst>
              <a:ext uri="{FF2B5EF4-FFF2-40B4-BE49-F238E27FC236}">
                <a16:creationId xmlns:a16="http://schemas.microsoft.com/office/drawing/2014/main" id="{8A8F7F68-6D26-11F3-8CA2-1AFA5D52B37F}"/>
              </a:ext>
            </a:extLst>
          </p:cNvPr>
          <p:cNvSpPr/>
          <p:nvPr/>
        </p:nvSpPr>
        <p:spPr>
          <a:xfrm>
            <a:off x="1387612" y="2669294"/>
            <a:ext cx="9416776" cy="3450343"/>
          </a:xfrm>
          <a:prstGeom prst="roundRect">
            <a:avLst>
              <a:gd name="adj" fmla="val 8315"/>
            </a:avLst>
          </a:prstGeom>
          <a:solidFill>
            <a:srgbClr val="EDF4FF"/>
          </a:solidFill>
          <a:ln w="25400">
            <a:solidFill>
              <a:srgbClr val="0B3F94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D012D3F1-FB26-9671-C296-DEEE076AB6B6}"/>
              </a:ext>
            </a:extLst>
          </p:cNvPr>
          <p:cNvCxnSpPr>
            <a:cxnSpLocks/>
          </p:cNvCxnSpPr>
          <p:nvPr/>
        </p:nvCxnSpPr>
        <p:spPr>
          <a:xfrm>
            <a:off x="1778406" y="3896464"/>
            <a:ext cx="8622894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0563174A-9AF7-B4AA-7AB3-B91A6A9BD426}"/>
              </a:ext>
            </a:extLst>
          </p:cNvPr>
          <p:cNvCxnSpPr>
            <a:cxnSpLocks/>
          </p:cNvCxnSpPr>
          <p:nvPr/>
        </p:nvCxnSpPr>
        <p:spPr>
          <a:xfrm>
            <a:off x="1778406" y="4626714"/>
            <a:ext cx="8622894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3594E01C-0EF4-5D22-EAD7-4F7A30A8BF68}"/>
              </a:ext>
            </a:extLst>
          </p:cNvPr>
          <p:cNvCxnSpPr>
            <a:cxnSpLocks/>
          </p:cNvCxnSpPr>
          <p:nvPr/>
        </p:nvCxnSpPr>
        <p:spPr>
          <a:xfrm>
            <a:off x="1778406" y="5356964"/>
            <a:ext cx="8622894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71421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C4ED12-2938-510B-55CA-1A4B1429A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D94EADF1-723E-B67A-D88F-8EF10E3A3B46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5DA80B46-1ACA-EB6B-3EF0-52462CAB9ED7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오늘 발견한 숨은 </a:t>
            </a:r>
            <a:r>
              <a:rPr lang="ko-KR" altLang="en-US"/>
              <a:t>단서</a:t>
            </a:r>
            <a:r>
              <a:rPr lang="en-US" altLang="ko-KR" b="1" kern="0" spc="-37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b="1" kern="0" spc="-37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②</a:t>
            </a:r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5" name="Shape 5">
            <a:extLst>
              <a:ext uri="{FF2B5EF4-FFF2-40B4-BE49-F238E27FC236}">
                <a16:creationId xmlns:a16="http://schemas.microsoft.com/office/drawing/2014/main" id="{53AFC9AC-D99F-AC32-1AD4-B7E572F4BBAB}"/>
              </a:ext>
            </a:extLst>
          </p:cNvPr>
          <p:cNvSpPr/>
          <p:nvPr/>
        </p:nvSpPr>
        <p:spPr>
          <a:xfrm>
            <a:off x="1387612" y="2622477"/>
            <a:ext cx="9416776" cy="3073485"/>
          </a:xfrm>
          <a:prstGeom prst="roundRect">
            <a:avLst>
              <a:gd name="adj" fmla="val 8315"/>
            </a:avLst>
          </a:prstGeom>
          <a:solidFill>
            <a:schemeClr val="accent6">
              <a:lumMod val="20000"/>
              <a:lumOff val="80000"/>
              <a:alpha val="30000"/>
            </a:schemeClr>
          </a:solidFill>
          <a:ln w="38100">
            <a:solidFill>
              <a:srgbClr val="00B05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A95271DF-823C-E4BB-E4A3-5A13EBBB61A3}"/>
              </a:ext>
            </a:extLst>
          </p:cNvPr>
          <p:cNvGrpSpPr/>
          <p:nvPr/>
        </p:nvGrpSpPr>
        <p:grpSpPr>
          <a:xfrm>
            <a:off x="1714906" y="2389304"/>
            <a:ext cx="2523265" cy="466344"/>
            <a:chOff x="1778406" y="1939380"/>
            <a:chExt cx="2523265" cy="466344"/>
          </a:xfrm>
        </p:grpSpPr>
        <p:sp>
          <p:nvSpPr>
            <p:cNvPr id="29" name="Shape 15">
              <a:extLst>
                <a:ext uri="{FF2B5EF4-FFF2-40B4-BE49-F238E27FC236}">
                  <a16:creationId xmlns:a16="http://schemas.microsoft.com/office/drawing/2014/main" id="{5A55FD8D-2C7B-4EFA-456F-7966E24C805A}"/>
                </a:ext>
              </a:extLst>
            </p:cNvPr>
            <p:cNvSpPr/>
            <p:nvPr/>
          </p:nvSpPr>
          <p:spPr>
            <a:xfrm>
              <a:off x="1778406" y="1939380"/>
              <a:ext cx="2523265" cy="466344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 w="12700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wrap="none" bIns="72000"/>
            <a:lstStyle/>
            <a:p>
              <a:pPr algn="ctr"/>
              <a:r>
                <a:rPr lang="ko-KR" altLang="en-US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     오늘 발견한 숨은 단서</a:t>
              </a:r>
              <a:r>
                <a:rPr lang="en-US" altLang="ko-KR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!</a:t>
              </a:r>
              <a:endPara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pic>
          <p:nvPicPr>
            <p:cNvPr id="31" name="그래픽 30">
              <a:extLst>
                <a:ext uri="{FF2B5EF4-FFF2-40B4-BE49-F238E27FC236}">
                  <a16:creationId xmlns:a16="http://schemas.microsoft.com/office/drawing/2014/main" id="{CCF79088-C9FB-253B-30DC-C6F6293E391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37313" y="2000250"/>
              <a:ext cx="284400" cy="332119"/>
            </a:xfrm>
            <a:prstGeom prst="rect">
              <a:avLst/>
            </a:prstGeom>
          </p:spPr>
        </p:pic>
      </p:grp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5BF5F001-7213-F33D-CE6F-A68AA396E685}"/>
              </a:ext>
            </a:extLst>
          </p:cNvPr>
          <p:cNvCxnSpPr>
            <a:cxnSpLocks/>
          </p:cNvCxnSpPr>
          <p:nvPr/>
        </p:nvCxnSpPr>
        <p:spPr>
          <a:xfrm>
            <a:off x="6174769" y="3849646"/>
            <a:ext cx="4226531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269E7F7C-E6F7-03BE-7C5A-4B77F702838D}"/>
              </a:ext>
            </a:extLst>
          </p:cNvPr>
          <p:cNvCxnSpPr>
            <a:cxnSpLocks/>
          </p:cNvCxnSpPr>
          <p:nvPr/>
        </p:nvCxnSpPr>
        <p:spPr>
          <a:xfrm>
            <a:off x="1778406" y="4510046"/>
            <a:ext cx="8622894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6">
            <a:extLst>
              <a:ext uri="{FF2B5EF4-FFF2-40B4-BE49-F238E27FC236}">
                <a16:creationId xmlns:a16="http://schemas.microsoft.com/office/drawing/2014/main" id="{5854122D-F116-71AF-ACA3-C8DF806B06A4}"/>
              </a:ext>
            </a:extLst>
          </p:cNvPr>
          <p:cNvSpPr txBox="1"/>
          <p:nvPr/>
        </p:nvSpPr>
        <p:spPr>
          <a:xfrm>
            <a:off x="1778406" y="3342527"/>
            <a:ext cx="86228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400" b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최빈값을 구하는 </a:t>
            </a:r>
            <a:r>
              <a:rPr lang="ko-KR" altLang="en-US" sz="2400" b="1" dirty="0">
                <a:solidFill>
                  <a:srgbClr val="1F8A3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두</a:t>
            </a:r>
            <a:r>
              <a:rPr lang="en-US" sz="2400" b="1">
                <a:solidFill>
                  <a:srgbClr val="1F8A3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sz="2400" b="1" dirty="0">
                <a:solidFill>
                  <a:srgbClr val="1F8A3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번째 숨은 단서</a:t>
            </a:r>
            <a:r>
              <a:rPr lang="en-US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는</a:t>
            </a:r>
            <a:endParaRPr lang="en-US" sz="2400" dirty="0"/>
          </a:p>
        </p:txBody>
      </p:sp>
      <p:sp>
        <p:nvSpPr>
          <p:cNvPr id="37" name="Text 6">
            <a:extLst>
              <a:ext uri="{FF2B5EF4-FFF2-40B4-BE49-F238E27FC236}">
                <a16:creationId xmlns:a16="http://schemas.microsoft.com/office/drawing/2014/main" id="{0E411985-4252-9063-9F0A-9D528D99ECF4}"/>
              </a:ext>
            </a:extLst>
          </p:cNvPr>
          <p:cNvSpPr txBox="1"/>
          <p:nvPr/>
        </p:nvSpPr>
        <p:spPr>
          <a:xfrm>
            <a:off x="1806469" y="4708806"/>
            <a:ext cx="86228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ko-KR" altLang="en-US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이다</a:t>
            </a:r>
            <a:r>
              <a:rPr lang="en-US" altLang="ko-KR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!</a:t>
            </a:r>
            <a:endParaRPr lang="en-US" sz="2400" dirty="0"/>
          </a:p>
        </p:txBody>
      </p:sp>
      <p:sp>
        <p:nvSpPr>
          <p:cNvPr id="39" name="텍스트 개체 틀 17">
            <a:extLst>
              <a:ext uri="{FF2B5EF4-FFF2-40B4-BE49-F238E27FC236}">
                <a16:creationId xmlns:a16="http://schemas.microsoft.com/office/drawing/2014/main" id="{516583D0-9647-A9F7-1A60-6BEF3AFE74EE}"/>
              </a:ext>
            </a:extLst>
          </p:cNvPr>
          <p:cNvSpPr txBox="1">
            <a:spLocks/>
          </p:cNvSpPr>
          <p:nvPr/>
        </p:nvSpPr>
        <p:spPr>
          <a:xfrm>
            <a:off x="9301482" y="287124"/>
            <a:ext cx="1839194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두 번째 숨은 단서</a:t>
            </a:r>
            <a:endParaRPr lang="ko-KR" altLang="en-US" dirty="0"/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721743B9-307B-F612-8C11-74C46C6E018D}"/>
              </a:ext>
            </a:extLst>
          </p:cNvPr>
          <p:cNvCxnSpPr>
            <a:cxnSpLocks/>
          </p:cNvCxnSpPr>
          <p:nvPr/>
        </p:nvCxnSpPr>
        <p:spPr>
          <a:xfrm>
            <a:off x="1778406" y="5186321"/>
            <a:ext cx="7961495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31E467CB-6E80-6843-5C5B-A0D34FD4853B}"/>
              </a:ext>
            </a:extLst>
          </p:cNvPr>
          <p:cNvCxnSpPr>
            <a:cxnSpLocks/>
          </p:cNvCxnSpPr>
          <p:nvPr/>
        </p:nvCxnSpPr>
        <p:spPr>
          <a:xfrm>
            <a:off x="1335541" y="1649563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텍스트 개체 틀 1">
            <a:extLst>
              <a:ext uri="{FF2B5EF4-FFF2-40B4-BE49-F238E27FC236}">
                <a16:creationId xmlns:a16="http://schemas.microsoft.com/office/drawing/2014/main" id="{4F7F6AC8-BA11-4E24-C806-28CEE345FD0B}"/>
              </a:ext>
            </a:extLst>
          </p:cNvPr>
          <p:cNvSpPr txBox="1">
            <a:spLocks/>
          </p:cNvSpPr>
          <p:nvPr/>
        </p:nvSpPr>
        <p:spPr>
          <a:xfrm>
            <a:off x="1217613" y="1075304"/>
            <a:ext cx="9652000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0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탐색 </a:t>
            </a:r>
            <a:r>
              <a:rPr lang="en-US" altLang="ko-KR"/>
              <a:t>2] </a:t>
            </a:r>
            <a:r>
              <a:rPr lang="ko-KR" altLang="en-US"/>
              <a:t>활동에서 찾은 </a:t>
            </a:r>
            <a:r>
              <a:rPr lang="en-US" altLang="ko-KR">
                <a:solidFill>
                  <a:srgbClr val="0C4CAB"/>
                </a:solidFill>
              </a:rPr>
              <a:t>‘</a:t>
            </a:r>
            <a:r>
              <a:rPr lang="ko-KR" altLang="en-US">
                <a:solidFill>
                  <a:srgbClr val="0C4CAB"/>
                </a:solidFill>
              </a:rPr>
              <a:t>숨은 단서</a:t>
            </a:r>
            <a:r>
              <a:rPr lang="en-US" altLang="ko-KR">
                <a:solidFill>
                  <a:srgbClr val="0C4CAB"/>
                </a:solidFill>
              </a:rPr>
              <a:t>’</a:t>
            </a:r>
            <a:r>
              <a:rPr lang="ko-KR" altLang="en-US"/>
              <a:t>를 정리해 봅시다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8" name="텍스트 개체 틀 2">
            <a:extLst>
              <a:ext uri="{FF2B5EF4-FFF2-40B4-BE49-F238E27FC236}">
                <a16:creationId xmlns:a16="http://schemas.microsoft.com/office/drawing/2014/main" id="{584D4A34-5FF6-9CB3-B632-55D9FCB127C8}"/>
              </a:ext>
            </a:extLst>
          </p:cNvPr>
          <p:cNvSpPr txBox="1">
            <a:spLocks/>
          </p:cNvSpPr>
          <p:nvPr/>
        </p:nvSpPr>
        <p:spPr>
          <a:xfrm>
            <a:off x="1456724" y="1730375"/>
            <a:ext cx="9067800" cy="361949"/>
          </a:xfrm>
          <a:prstGeom prst="rect">
            <a:avLst/>
          </a:prstGeom>
        </p:spPr>
        <p:txBody>
          <a:bodyPr tIns="0" bIns="0" anchor="ctr"/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Char char="•"/>
              <a:defRPr sz="165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자료의 최빈값을 구할 때</a:t>
            </a:r>
            <a:r>
              <a:rPr lang="en-US" altLang="ko-KR"/>
              <a:t>, </a:t>
            </a:r>
            <a:r>
              <a:rPr lang="ko-KR" altLang="en-US"/>
              <a:t>어떤 정보를 활용할 수 있을까요</a:t>
            </a:r>
            <a:r>
              <a:rPr lang="en-US" altLang="ko-KR"/>
              <a:t>?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7362762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E777E-1F46-20B0-9A4E-5C7DAB75B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9178998-6634-731F-CA9E-0F4B3B2C5A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03502" y="-2962153"/>
            <a:ext cx="6384996" cy="13350240"/>
          </a:xfrm>
        </p:spPr>
        <p:txBody>
          <a:bodyPr/>
          <a:lstStyle/>
          <a:p>
            <a:r>
              <a:rPr lang="en-US" altLang="ko-KR">
                <a:solidFill>
                  <a:srgbClr val="0C4CAB"/>
                </a:solidFill>
              </a:rPr>
              <a:t>‘</a:t>
            </a:r>
            <a:r>
              <a:rPr lang="ko-KR" altLang="en-US">
                <a:solidFill>
                  <a:srgbClr val="0C4CAB"/>
                </a:solidFill>
              </a:rPr>
              <a:t>최빈값</a:t>
            </a:r>
            <a:r>
              <a:rPr lang="en-US" altLang="ko-KR">
                <a:solidFill>
                  <a:srgbClr val="0C4CAB"/>
                </a:solidFill>
              </a:rPr>
              <a:t>’</a:t>
            </a:r>
            <a:r>
              <a:rPr lang="ko-KR" altLang="en-US"/>
              <a:t>의 전문가가 되어라</a:t>
            </a:r>
            <a:r>
              <a:rPr lang="en-US" altLang="ko-KR"/>
              <a:t>!</a:t>
            </a:r>
            <a:endParaRPr lang="ko-KR" altLang="en-US" dirty="0"/>
          </a:p>
        </p:txBody>
      </p:sp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AC4F306D-E5FF-1BD5-74B3-9A7B7B21AE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4" name="Text 3">
            <a:extLst>
              <a:ext uri="{FF2B5EF4-FFF2-40B4-BE49-F238E27FC236}">
                <a16:creationId xmlns:a16="http://schemas.microsoft.com/office/drawing/2014/main" id="{3C3BBEC8-E9D7-40AA-C851-36B0958670A5}"/>
              </a:ext>
            </a:extLst>
          </p:cNvPr>
          <p:cNvSpPr txBox="1"/>
          <p:nvPr/>
        </p:nvSpPr>
        <p:spPr>
          <a:xfrm>
            <a:off x="2054060" y="4921754"/>
            <a:ext cx="8083880" cy="32226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>
            <a:lvl1pPr algn="ctr">
              <a:lnSpc>
                <a:spcPct val="120000"/>
              </a:lnSpc>
              <a:defRPr sz="19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</a:lstStyle>
          <a:p>
            <a:r>
              <a:rPr lang="ko-KR" altLang="en-US"/>
              <a:t>지난 시간에 배운 내용을 확인하고</a:t>
            </a:r>
            <a:r>
              <a:rPr lang="en-US" altLang="ko-KR"/>
              <a:t>, </a:t>
            </a:r>
            <a:r>
              <a:rPr lang="ko-KR" altLang="en-US"/>
              <a:t>오답 처방전과 나만의 탐정 규칙으로 마무리해 봅시다</a:t>
            </a:r>
            <a:r>
              <a:rPr lang="en-US" altLang="ko-KR"/>
              <a:t>.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363842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61BE3-86F3-4ADB-2291-0A040CAB5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3D079170-590D-BCC7-ED4E-D7B5721B16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10200" y="2034857"/>
            <a:ext cx="1332742" cy="504825"/>
          </a:xfrm>
        </p:spPr>
        <p:txBody>
          <a:bodyPr/>
          <a:lstStyle/>
          <a:p>
            <a:r>
              <a:rPr lang="ko-KR" altLang="en-US" dirty="0"/>
              <a:t>학습목표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56644F9-38B4-67DA-B499-21778A3208E0}"/>
              </a:ext>
            </a:extLst>
          </p:cNvPr>
          <p:cNvSpPr txBox="1"/>
          <p:nvPr/>
        </p:nvSpPr>
        <p:spPr>
          <a:xfrm>
            <a:off x="1006431" y="2742629"/>
            <a:ext cx="10179138" cy="156966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ko-KR" altLang="en-US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최빈값을 정확하게 구하고</a:t>
            </a:r>
            <a:r>
              <a:rPr lang="en-US" altLang="ko-KR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,</a:t>
            </a:r>
          </a:p>
          <a:p>
            <a:pPr algn="ctr"/>
            <a:r>
              <a:rPr lang="ko-KR" altLang="en-US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그 </a:t>
            </a:r>
            <a:r>
              <a:rPr lang="ko-KR" altLang="en-US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C4CAB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판단 근거</a:t>
            </a:r>
            <a:r>
              <a:rPr lang="ko-KR" altLang="en-US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를 설명할 수 있다</a:t>
            </a:r>
            <a:r>
              <a:rPr lang="en-US" altLang="ko-KR" sz="48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.</a:t>
            </a:r>
            <a:endParaRPr lang="ko-KR" altLang="en-US" sz="48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Pretendard Black" panose="02000A03000000020004" pitchFamily="50" charset="-127"/>
              <a:ea typeface="Pretendard Black" panose="02000A03000000020004" pitchFamily="50" charset="-127"/>
              <a:cs typeface="Pretendard Black" panose="02000A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74351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EE76BA-5BD4-18A0-C64B-D3D78BFE5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C6D78C9A-1044-EF9F-8F95-125E2586D7D6}"/>
              </a:ext>
            </a:extLst>
          </p:cNvPr>
          <p:cNvCxnSpPr>
            <a:cxnSpLocks/>
          </p:cNvCxnSpPr>
          <p:nvPr/>
        </p:nvCxnSpPr>
        <p:spPr>
          <a:xfrm>
            <a:off x="1335541" y="1566910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텍스트 개체 틀 1">
            <a:extLst>
              <a:ext uri="{FF2B5EF4-FFF2-40B4-BE49-F238E27FC236}">
                <a16:creationId xmlns:a16="http://schemas.microsoft.com/office/drawing/2014/main" id="{DF54651A-2181-D7AE-32BA-68601C178B0C}"/>
              </a:ext>
            </a:extLst>
          </p:cNvPr>
          <p:cNvSpPr txBox="1">
            <a:spLocks/>
          </p:cNvSpPr>
          <p:nvPr/>
        </p:nvSpPr>
        <p:spPr>
          <a:xfrm>
            <a:off x="1217613" y="1044482"/>
            <a:ext cx="9652000" cy="45467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>
              <a:lnSpc>
                <a:spcPct val="120000"/>
              </a:lnSpc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0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문제 상황</a:t>
            </a:r>
            <a:r>
              <a:rPr lang="en-US" altLang="ko-KR"/>
              <a:t>] </a:t>
            </a:r>
            <a:r>
              <a:rPr lang="ko-KR" altLang="en-US"/>
              <a:t>지난 시간까지 학습한 내용을 돌아보며 아래 문제를 해결해 봅시다</a:t>
            </a:r>
            <a:r>
              <a:rPr lang="en-US" altLang="ko-KR"/>
              <a:t>. </a:t>
            </a:r>
            <a:endParaRPr lang="en-US" altLang="ko-KR" dirty="0"/>
          </a:p>
        </p:txBody>
      </p:sp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049AAE64-9DB3-8055-9CA4-0AB5593D1781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3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9" name="텍스트 개체 틀 2">
            <a:extLst>
              <a:ext uri="{FF2B5EF4-FFF2-40B4-BE49-F238E27FC236}">
                <a16:creationId xmlns:a16="http://schemas.microsoft.com/office/drawing/2014/main" id="{58749F30-571F-CEF1-E7A8-6104A4D72BA9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kern="0" spc="-8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문제 상황</a:t>
            </a:r>
            <a:r>
              <a:rPr lang="en-US" altLang="ko-KR"/>
              <a:t>] </a:t>
            </a:r>
            <a:r>
              <a:rPr lang="ko-KR" altLang="en-US"/>
              <a:t>지난 시간 복습 </a:t>
            </a:r>
            <a:r>
              <a:rPr lang="en-US" altLang="ko-KR"/>
              <a:t>· </a:t>
            </a:r>
            <a:r>
              <a:rPr lang="ko-KR" altLang="en-US"/>
              <a:t>판단하기</a:t>
            </a:r>
            <a:endParaRPr lang="ko-KR" altLang="en-US" dirty="0"/>
          </a:p>
        </p:txBody>
      </p:sp>
      <p:sp>
        <p:nvSpPr>
          <p:cNvPr id="7" name="텍스트 개체 틀 17">
            <a:extLst>
              <a:ext uri="{FF2B5EF4-FFF2-40B4-BE49-F238E27FC236}">
                <a16:creationId xmlns:a16="http://schemas.microsoft.com/office/drawing/2014/main" id="{384DB019-62A6-0AE4-E633-6FB2205655ED}"/>
              </a:ext>
            </a:extLst>
          </p:cNvPr>
          <p:cNvSpPr txBox="1">
            <a:spLocks/>
          </p:cNvSpPr>
          <p:nvPr/>
        </p:nvSpPr>
        <p:spPr>
          <a:xfrm>
            <a:off x="9880600" y="276225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문제 상황</a:t>
            </a:r>
            <a:endParaRPr lang="ko-KR" altLang="en-US" dirty="0"/>
          </a:p>
        </p:txBody>
      </p:sp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06D3B1FA-6B5E-D642-B4B2-35230F9B9B05}"/>
              </a:ext>
            </a:extLst>
          </p:cNvPr>
          <p:cNvSpPr txBox="1">
            <a:spLocks/>
          </p:cNvSpPr>
          <p:nvPr/>
        </p:nvSpPr>
        <p:spPr>
          <a:xfrm>
            <a:off x="1456724" y="2113544"/>
            <a:ext cx="9067800" cy="601858"/>
          </a:xfrm>
          <a:prstGeom prst="rect">
            <a:avLst/>
          </a:prstGeom>
        </p:spPr>
        <p:txBody>
          <a:bodyPr tIns="0" bIns="0" anchor="ctr"/>
          <a:lstStyle>
            <a:lvl1pPr indent="0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65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학교 축제 안내소에서 자주 받은 문의부터 안내판을 만들려고 합니다</a:t>
            </a:r>
            <a:r>
              <a:rPr lang="en-US" altLang="ko-KR"/>
              <a:t>. </a:t>
            </a:r>
            <a:r>
              <a:rPr lang="ko-KR" altLang="en-US"/>
              <a:t>다음은 안내소에서 받은 문의 </a:t>
            </a:r>
            <a:r>
              <a:rPr lang="en-US" altLang="ko-KR"/>
              <a:t>10</a:t>
            </a:r>
            <a:r>
              <a:rPr lang="ko-KR" altLang="en-US"/>
              <a:t>건을 내용별로 기록한 것입니다</a:t>
            </a:r>
            <a:r>
              <a:rPr lang="en-US" altLang="ko-KR"/>
              <a:t>. </a:t>
            </a:r>
            <a:endParaRPr lang="en-US" altLang="ko-KR" dirty="0"/>
          </a:p>
        </p:txBody>
      </p:sp>
      <p:sp>
        <p:nvSpPr>
          <p:cNvPr id="21" name="텍스트 개체 틀 17">
            <a:extLst>
              <a:ext uri="{FF2B5EF4-FFF2-40B4-BE49-F238E27FC236}">
                <a16:creationId xmlns:a16="http://schemas.microsoft.com/office/drawing/2014/main" id="{2D749491-DD1D-7673-801F-EE7EBCDA0CE5}"/>
              </a:ext>
            </a:extLst>
          </p:cNvPr>
          <p:cNvSpPr txBox="1">
            <a:spLocks/>
          </p:cNvSpPr>
          <p:nvPr/>
        </p:nvSpPr>
        <p:spPr>
          <a:xfrm>
            <a:off x="1456724" y="1705410"/>
            <a:ext cx="1039797" cy="366094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자료 </a:t>
            </a:r>
            <a:r>
              <a:rPr lang="en-US" altLang="ko-KR"/>
              <a:t>(</a:t>
            </a:r>
            <a:r>
              <a:rPr lang="ko-KR" altLang="en-US"/>
              <a:t>가</a:t>
            </a:r>
            <a:r>
              <a:rPr lang="en-US" altLang="ko-KR"/>
              <a:t>)</a:t>
            </a:r>
            <a:endParaRPr lang="ko-KR" altLang="en-US" dirty="0"/>
          </a:p>
        </p:txBody>
      </p:sp>
      <p:sp>
        <p:nvSpPr>
          <p:cNvPr id="23" name="텍스트 개체 틀 2">
            <a:extLst>
              <a:ext uri="{FF2B5EF4-FFF2-40B4-BE49-F238E27FC236}">
                <a16:creationId xmlns:a16="http://schemas.microsoft.com/office/drawing/2014/main" id="{3BD846DC-FFA9-E90B-FBD6-BDC8029F5154}"/>
              </a:ext>
            </a:extLst>
          </p:cNvPr>
          <p:cNvSpPr txBox="1">
            <a:spLocks/>
          </p:cNvSpPr>
          <p:nvPr/>
        </p:nvSpPr>
        <p:spPr>
          <a:xfrm>
            <a:off x="2496521" y="1705410"/>
            <a:ext cx="1990669" cy="366094"/>
          </a:xfrm>
          <a:prstGeom prst="rect">
            <a:avLst/>
          </a:prstGeom>
        </p:spPr>
        <p:txBody>
          <a:bodyPr tIns="0" bIns="0" anchor="ctr"/>
          <a:lstStyle>
            <a:lvl1pPr indent="0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65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학교 축제 안내판</a:t>
            </a:r>
            <a:endParaRPr lang="en-US" altLang="ko-KR" dirty="0"/>
          </a:p>
        </p:txBody>
      </p:sp>
      <p:graphicFrame>
        <p:nvGraphicFramePr>
          <p:cNvPr id="28" name="Table 0">
            <a:extLst>
              <a:ext uri="{FF2B5EF4-FFF2-40B4-BE49-F238E27FC236}">
                <a16:creationId xmlns:a16="http://schemas.microsoft.com/office/drawing/2014/main" id="{560A4802-5C5C-FD2A-5D06-0A465BFF27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4251138"/>
              </p:ext>
            </p:extLst>
          </p:nvPr>
        </p:nvGraphicFramePr>
        <p:xfrm>
          <a:off x="1456724" y="2868652"/>
          <a:ext cx="9067799" cy="915905"/>
        </p:xfrm>
        <a:graphic>
          <a:graphicData uri="http://schemas.openxmlformats.org/drawingml/2006/table">
            <a:tbl>
              <a:tblPr/>
              <a:tblGrid>
                <a:gridCol w="1813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3560">
                  <a:extLst>
                    <a:ext uri="{9D8B030D-6E8A-4147-A177-3AD203B41FA5}">
                      <a16:colId xmlns:a16="http://schemas.microsoft.com/office/drawing/2014/main" val="118116184"/>
                    </a:ext>
                  </a:extLst>
                </a:gridCol>
                <a:gridCol w="1813559">
                  <a:extLst>
                    <a:ext uri="{9D8B030D-6E8A-4147-A177-3AD203B41FA5}">
                      <a16:colId xmlns:a16="http://schemas.microsoft.com/office/drawing/2014/main" val="1477599078"/>
                    </a:ext>
                  </a:extLst>
                </a:gridCol>
                <a:gridCol w="1813560">
                  <a:extLst>
                    <a:ext uri="{9D8B030D-6E8A-4147-A177-3AD203B41FA5}">
                      <a16:colId xmlns:a16="http://schemas.microsoft.com/office/drawing/2014/main" val="3817856533"/>
                    </a:ext>
                  </a:extLst>
                </a:gridCol>
                <a:gridCol w="1813560">
                  <a:extLst>
                    <a:ext uri="{9D8B030D-6E8A-4147-A177-3AD203B41FA5}">
                      <a16:colId xmlns:a16="http://schemas.microsoft.com/office/drawing/2014/main" val="2248466963"/>
                    </a:ext>
                  </a:extLst>
                </a:gridCol>
              </a:tblGrid>
              <a:tr h="46384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ko-KR" altLang="en-US" sz="1200">
                          <a:ln>
                            <a:solidFill>
                              <a:srgbClr val="00B050">
                                <a:alpha val="0"/>
                              </a:srgbClr>
                            </a:solidFill>
                          </a:ln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체험 부스 위치</a:t>
                      </a:r>
                      <a:endParaRPr lang="en-US" altLang="ko-KR" sz="12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133502" marR="133502" marT="114300" marB="114300" anchor="ctr">
                    <a:lnL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ko-KR" altLang="en-US" sz="1200">
                          <a:ln>
                            <a:solidFill>
                              <a:srgbClr val="00B050">
                                <a:alpha val="0"/>
                              </a:srgbClr>
                            </a:solidFill>
                          </a:ln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공연 시작 시간</a:t>
                      </a:r>
                      <a:endParaRPr lang="en-US" sz="12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133502" marR="133502" marT="114300" marB="114300" anchor="ctr">
                    <a:lnL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ko-KR" altLang="en-US" sz="1200">
                          <a:ln>
                            <a:solidFill>
                              <a:srgbClr val="00B050">
                                <a:alpha val="0"/>
                              </a:srgbClr>
                            </a:solidFill>
                          </a:ln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체험 부스 위치</a:t>
                      </a:r>
                      <a:endParaRPr lang="en-US" sz="12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133502" marR="133502" marT="114300" marB="114300" anchor="ctr">
                    <a:lnL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ko-KR" altLang="en-US" sz="1200">
                          <a:ln>
                            <a:solidFill>
                              <a:srgbClr val="00B050">
                                <a:alpha val="0"/>
                              </a:srgbClr>
                            </a:solidFill>
                          </a:ln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화장실 위치</a:t>
                      </a:r>
                      <a:endParaRPr lang="en-US" sz="12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133502" marR="133502" marT="114300" marB="114300" anchor="ctr">
                    <a:lnL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ko-KR" altLang="en-US" sz="1200">
                          <a:ln>
                            <a:solidFill>
                              <a:srgbClr val="00B050">
                                <a:alpha val="0"/>
                              </a:srgbClr>
                            </a:solidFill>
                          </a:ln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물 마시는 곳</a:t>
                      </a:r>
                      <a:endParaRPr lang="en-US" sz="12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133502" marR="133502" marT="114300" marB="114300" anchor="ctr">
                    <a:lnL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063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ko-KR" altLang="en-US" sz="1200">
                          <a:ln>
                            <a:solidFill>
                              <a:srgbClr val="00B050">
                                <a:alpha val="0"/>
                              </a:srgbClr>
                            </a:solidFill>
                          </a:ln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분실물 보관 장소</a:t>
                      </a:r>
                      <a:endParaRPr lang="en-US" sz="12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133502" marR="133502" marT="114300" marB="114300" anchor="ctr">
                    <a:lnL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ko-KR" altLang="en-US" sz="1200">
                          <a:ln>
                            <a:solidFill>
                              <a:srgbClr val="00B050">
                                <a:alpha val="0"/>
                              </a:srgbClr>
                            </a:solidFill>
                          </a:ln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쉬는 장소</a:t>
                      </a:r>
                      <a:endParaRPr lang="en-US" sz="12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133502" marR="133502" marT="114300" marB="114300" anchor="ctr">
                    <a:lnL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>
                          <a:ln>
                            <a:solidFill>
                              <a:srgbClr val="00B050">
                                <a:alpha val="0"/>
                              </a:srgbClr>
                            </a:solidFill>
                          </a:ln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체험 부스 위치</a:t>
                      </a:r>
                      <a:endParaRPr lang="en-US" altLang="ko-KR" sz="120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133502" marR="133502" marT="114300" marB="114300" anchor="ctr">
                    <a:lnL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>
                          <a:ln>
                            <a:solidFill>
                              <a:srgbClr val="00B050">
                                <a:alpha val="0"/>
                              </a:srgbClr>
                            </a:solidFill>
                          </a:ln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공연 시작 시간</a:t>
                      </a:r>
                      <a:endParaRPr lang="en-US" altLang="ko-KR" sz="120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133502" marR="133502" marT="114300" marB="114300" anchor="ctr">
                    <a:lnL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ko-KR" altLang="en-US" sz="1200">
                          <a:ln>
                            <a:solidFill>
                              <a:srgbClr val="00B050">
                                <a:alpha val="0"/>
                              </a:srgbClr>
                            </a:solidFill>
                          </a:ln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화장실 위치</a:t>
                      </a:r>
                      <a:endParaRPr lang="en-US" sz="12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133502" marR="133502" marT="114300" marB="114300" anchor="ctr">
                    <a:lnL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0345997"/>
                  </a:ext>
                </a:extLst>
              </a:tr>
            </a:tbl>
          </a:graphicData>
        </a:graphic>
      </p:graphicFrame>
      <p:sp>
        <p:nvSpPr>
          <p:cNvPr id="31" name="텍스트 개체 틀 2">
            <a:extLst>
              <a:ext uri="{FF2B5EF4-FFF2-40B4-BE49-F238E27FC236}">
                <a16:creationId xmlns:a16="http://schemas.microsoft.com/office/drawing/2014/main" id="{29C86429-07B4-F8D1-21F0-A046CCBDF071}"/>
              </a:ext>
            </a:extLst>
          </p:cNvPr>
          <p:cNvSpPr txBox="1">
            <a:spLocks/>
          </p:cNvSpPr>
          <p:nvPr/>
        </p:nvSpPr>
        <p:spPr>
          <a:xfrm>
            <a:off x="1456724" y="4366489"/>
            <a:ext cx="9067800" cy="601858"/>
          </a:xfrm>
          <a:prstGeom prst="rect">
            <a:avLst/>
          </a:prstGeom>
        </p:spPr>
        <p:txBody>
          <a:bodyPr tIns="0" bIns="0" anchor="ctr"/>
          <a:lstStyle>
            <a:lvl1pPr indent="0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65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학교 축제의 사진 부스에서는 자주 촬영한 인원수에 맞는 포즈 예시를 먼저 마련하려고 합니다</a:t>
            </a:r>
            <a:r>
              <a:rPr lang="en-US" altLang="ko-KR"/>
              <a:t>. </a:t>
            </a:r>
            <a:r>
              <a:rPr lang="ko-KR" altLang="en-US"/>
              <a:t>다음은 </a:t>
            </a:r>
            <a:r>
              <a:rPr lang="en-US" altLang="ko-KR"/>
              <a:t>30</a:t>
            </a:r>
            <a:r>
              <a:rPr lang="ko-KR" altLang="en-US"/>
              <a:t>회 촬영에 함께 사진을 찍은 인원을 정리한 막대그래프입니다</a:t>
            </a:r>
            <a:r>
              <a:rPr lang="en-US" altLang="ko-KR"/>
              <a:t>. </a:t>
            </a:r>
            <a:endParaRPr lang="ko-KR" altLang="en-US" dirty="0"/>
          </a:p>
        </p:txBody>
      </p:sp>
      <p:sp>
        <p:nvSpPr>
          <p:cNvPr id="33" name="텍스트 개체 틀 17">
            <a:extLst>
              <a:ext uri="{FF2B5EF4-FFF2-40B4-BE49-F238E27FC236}">
                <a16:creationId xmlns:a16="http://schemas.microsoft.com/office/drawing/2014/main" id="{DFB79F9C-3D3F-830D-A432-E73680203E66}"/>
              </a:ext>
            </a:extLst>
          </p:cNvPr>
          <p:cNvSpPr txBox="1">
            <a:spLocks/>
          </p:cNvSpPr>
          <p:nvPr/>
        </p:nvSpPr>
        <p:spPr>
          <a:xfrm>
            <a:off x="1456724" y="3958355"/>
            <a:ext cx="1039797" cy="366094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자료 </a:t>
            </a:r>
            <a:r>
              <a:rPr lang="en-US" altLang="ko-KR"/>
              <a:t>(</a:t>
            </a:r>
            <a:r>
              <a:rPr lang="ko-KR" altLang="en-US"/>
              <a:t>나</a:t>
            </a:r>
            <a:r>
              <a:rPr lang="en-US" altLang="ko-KR"/>
              <a:t>)</a:t>
            </a:r>
            <a:endParaRPr lang="ko-KR" altLang="en-US" dirty="0"/>
          </a:p>
        </p:txBody>
      </p:sp>
      <p:sp>
        <p:nvSpPr>
          <p:cNvPr id="34" name="텍스트 개체 틀 2">
            <a:extLst>
              <a:ext uri="{FF2B5EF4-FFF2-40B4-BE49-F238E27FC236}">
                <a16:creationId xmlns:a16="http://schemas.microsoft.com/office/drawing/2014/main" id="{07AD1C6C-20A6-F071-E238-691D3C038929}"/>
              </a:ext>
            </a:extLst>
          </p:cNvPr>
          <p:cNvSpPr txBox="1">
            <a:spLocks/>
          </p:cNvSpPr>
          <p:nvPr/>
        </p:nvSpPr>
        <p:spPr>
          <a:xfrm>
            <a:off x="2496521" y="3958355"/>
            <a:ext cx="3061798" cy="366094"/>
          </a:xfrm>
          <a:prstGeom prst="rect">
            <a:avLst/>
          </a:prstGeom>
        </p:spPr>
        <p:txBody>
          <a:bodyPr tIns="0" bIns="0" anchor="ctr"/>
          <a:lstStyle>
            <a:lvl1pPr indent="0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65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사진 부스의 포즈 예시 만들기</a:t>
            </a:r>
            <a:endParaRPr lang="en-US" altLang="ko-KR" dirty="0"/>
          </a:p>
        </p:txBody>
      </p:sp>
      <p:pic>
        <p:nvPicPr>
          <p:cNvPr id="37" name="그림 36">
            <a:extLst>
              <a:ext uri="{FF2B5EF4-FFF2-40B4-BE49-F238E27FC236}">
                <a16:creationId xmlns:a16="http://schemas.microsoft.com/office/drawing/2014/main" id="{01387CB1-E365-4498-EBFF-C4F734030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8374" y="5010387"/>
            <a:ext cx="3955252" cy="1774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730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B02612-BCBB-1027-2D72-D0E7B3053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31635B1C-DF80-F295-89AC-14C566701D16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3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7" name="텍스트 개체 틀 17">
            <a:extLst>
              <a:ext uri="{FF2B5EF4-FFF2-40B4-BE49-F238E27FC236}">
                <a16:creationId xmlns:a16="http://schemas.microsoft.com/office/drawing/2014/main" id="{399ED6F0-309B-B0A6-0FFE-84E10D619356}"/>
              </a:ext>
            </a:extLst>
          </p:cNvPr>
          <p:cNvSpPr txBox="1">
            <a:spLocks/>
          </p:cNvSpPr>
          <p:nvPr/>
        </p:nvSpPr>
        <p:spPr>
          <a:xfrm>
            <a:off x="1302711" y="1910354"/>
            <a:ext cx="324000" cy="324000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8545129A-4380-DF84-344E-E090457F569A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kern="0" spc="-8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문제 상황</a:t>
            </a:r>
            <a:r>
              <a:rPr lang="en-US" altLang="ko-KR"/>
              <a:t>]</a:t>
            </a:r>
            <a:endParaRPr lang="ko-KR" altLang="en-US" dirty="0"/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8E82D04D-8CDE-7570-10D4-B321EFA2C94F}"/>
              </a:ext>
            </a:extLst>
          </p:cNvPr>
          <p:cNvCxnSpPr>
            <a:cxnSpLocks/>
          </p:cNvCxnSpPr>
          <p:nvPr/>
        </p:nvCxnSpPr>
        <p:spPr>
          <a:xfrm>
            <a:off x="1335541" y="1652935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텍스트 개체 틀 1">
            <a:extLst>
              <a:ext uri="{FF2B5EF4-FFF2-40B4-BE49-F238E27FC236}">
                <a16:creationId xmlns:a16="http://schemas.microsoft.com/office/drawing/2014/main" id="{13DDAFD2-41A8-3D88-5700-36483E09A867}"/>
              </a:ext>
            </a:extLst>
          </p:cNvPr>
          <p:cNvSpPr txBox="1">
            <a:spLocks/>
          </p:cNvSpPr>
          <p:nvPr/>
        </p:nvSpPr>
        <p:spPr>
          <a:xfrm>
            <a:off x="1217613" y="1075304"/>
            <a:ext cx="9652000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0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문제 상황</a:t>
            </a:r>
            <a:r>
              <a:rPr lang="en-US" altLang="ko-KR"/>
              <a:t>] </a:t>
            </a:r>
            <a:endParaRPr lang="ko-KR" altLang="en-US"/>
          </a:p>
        </p:txBody>
      </p:sp>
      <p:sp>
        <p:nvSpPr>
          <p:cNvPr id="19" name="텍스트 개체 틀 1">
            <a:extLst>
              <a:ext uri="{FF2B5EF4-FFF2-40B4-BE49-F238E27FC236}">
                <a16:creationId xmlns:a16="http://schemas.microsoft.com/office/drawing/2014/main" id="{3FA84AD3-E11B-B869-9656-FFFEE1E6588A}"/>
              </a:ext>
            </a:extLst>
          </p:cNvPr>
          <p:cNvSpPr txBox="1">
            <a:spLocks/>
          </p:cNvSpPr>
          <p:nvPr/>
        </p:nvSpPr>
        <p:spPr>
          <a:xfrm>
            <a:off x="1732280" y="1936807"/>
            <a:ext cx="912417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indent="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None/>
              <a:defRPr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자료 </a:t>
            </a:r>
            <a:r>
              <a:rPr lang="en-US" altLang="ko-KR"/>
              <a:t>(</a:t>
            </a:r>
            <a:r>
              <a:rPr lang="ko-KR" altLang="en-US"/>
              <a:t>가</a:t>
            </a:r>
            <a:r>
              <a:rPr lang="en-US" altLang="ko-KR"/>
              <a:t>)</a:t>
            </a:r>
            <a:r>
              <a:rPr lang="ko-KR" altLang="en-US"/>
              <a:t>와 </a:t>
            </a:r>
            <a:r>
              <a:rPr lang="en-US" altLang="ko-KR"/>
              <a:t>(</a:t>
            </a:r>
            <a:r>
              <a:rPr lang="ko-KR" altLang="en-US"/>
              <a:t>나</a:t>
            </a:r>
            <a:r>
              <a:rPr lang="en-US" altLang="ko-KR"/>
              <a:t>)</a:t>
            </a:r>
            <a:r>
              <a:rPr lang="ko-KR" altLang="en-US"/>
              <a:t>의 최빈값을 구하고</a:t>
            </a:r>
            <a:r>
              <a:rPr lang="en-US" altLang="ko-KR"/>
              <a:t>, </a:t>
            </a:r>
            <a:r>
              <a:rPr lang="ko-KR" altLang="en-US"/>
              <a:t>각각의 최빈값이 무엇을 의미하는지를 설명해 봅시다</a:t>
            </a:r>
            <a:r>
              <a:rPr lang="en-US" altLang="ko-KR"/>
              <a:t>.</a:t>
            </a:r>
            <a:endParaRPr lang="en-US" altLang="ko-KR" dirty="0"/>
          </a:p>
        </p:txBody>
      </p:sp>
      <p:sp>
        <p:nvSpPr>
          <p:cNvPr id="4" name="Shape 5">
            <a:extLst>
              <a:ext uri="{FF2B5EF4-FFF2-40B4-BE49-F238E27FC236}">
                <a16:creationId xmlns:a16="http://schemas.microsoft.com/office/drawing/2014/main" id="{018EBD5E-7AB1-6F5F-1F43-FB2E78E342BF}"/>
              </a:ext>
            </a:extLst>
          </p:cNvPr>
          <p:cNvSpPr/>
          <p:nvPr/>
        </p:nvSpPr>
        <p:spPr>
          <a:xfrm>
            <a:off x="6214055" y="2901542"/>
            <a:ext cx="4637228" cy="3450343"/>
          </a:xfrm>
          <a:prstGeom prst="roundRect">
            <a:avLst>
              <a:gd name="adj" fmla="val 8315"/>
            </a:avLst>
          </a:prstGeom>
          <a:solidFill>
            <a:srgbClr val="EDF4FF"/>
          </a:solidFill>
          <a:ln w="28575">
            <a:solidFill>
              <a:srgbClr val="0B3F94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744983D2-981A-7276-72C0-3CBE143A3F93}"/>
              </a:ext>
            </a:extLst>
          </p:cNvPr>
          <p:cNvCxnSpPr>
            <a:cxnSpLocks/>
          </p:cNvCxnSpPr>
          <p:nvPr/>
        </p:nvCxnSpPr>
        <p:spPr>
          <a:xfrm>
            <a:off x="6478517" y="4128712"/>
            <a:ext cx="4113516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521E862A-E25F-A537-3D22-7B2E31F71B30}"/>
              </a:ext>
            </a:extLst>
          </p:cNvPr>
          <p:cNvCxnSpPr>
            <a:cxnSpLocks/>
          </p:cNvCxnSpPr>
          <p:nvPr/>
        </p:nvCxnSpPr>
        <p:spPr>
          <a:xfrm>
            <a:off x="6478517" y="4858962"/>
            <a:ext cx="4113516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1CEC114-B3A6-CFBB-3624-530F1B45EE9C}"/>
              </a:ext>
            </a:extLst>
          </p:cNvPr>
          <p:cNvCxnSpPr>
            <a:cxnSpLocks/>
          </p:cNvCxnSpPr>
          <p:nvPr/>
        </p:nvCxnSpPr>
        <p:spPr>
          <a:xfrm>
            <a:off x="6478517" y="5589212"/>
            <a:ext cx="4113516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7174CBDE-026A-2D7D-1761-13235063A3B2}"/>
              </a:ext>
            </a:extLst>
          </p:cNvPr>
          <p:cNvSpPr/>
          <p:nvPr/>
        </p:nvSpPr>
        <p:spPr>
          <a:xfrm>
            <a:off x="6712382" y="2590614"/>
            <a:ext cx="3678149" cy="636998"/>
          </a:xfrm>
          <a:prstGeom prst="roundRect">
            <a:avLst>
              <a:gd name="adj" fmla="val 50000"/>
            </a:avLst>
          </a:prstGeom>
          <a:solidFill>
            <a:srgbClr val="0B3F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텍스트 개체 틀 1">
            <a:extLst>
              <a:ext uri="{FF2B5EF4-FFF2-40B4-BE49-F238E27FC236}">
                <a16:creationId xmlns:a16="http://schemas.microsoft.com/office/drawing/2014/main" id="{6C884FFE-69CB-8C1A-93F4-92582671B724}"/>
              </a:ext>
            </a:extLst>
          </p:cNvPr>
          <p:cNvSpPr txBox="1">
            <a:spLocks/>
          </p:cNvSpPr>
          <p:nvPr/>
        </p:nvSpPr>
        <p:spPr>
          <a:xfrm>
            <a:off x="7083417" y="2726217"/>
            <a:ext cx="2936078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indent="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None/>
              <a:defRPr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algn="ctr"/>
            <a:r>
              <a:rPr lang="ko-KR" altLang="en-US" sz="2000">
                <a:solidFill>
                  <a:schemeClr val="bg1"/>
                </a:solidFill>
              </a:rPr>
              <a:t>자료 </a:t>
            </a:r>
            <a:r>
              <a:rPr lang="en-US" altLang="ko-KR" sz="2000">
                <a:solidFill>
                  <a:schemeClr val="bg1"/>
                </a:solidFill>
              </a:rPr>
              <a:t>(</a:t>
            </a:r>
            <a:r>
              <a:rPr lang="ko-KR" altLang="en-US" sz="2000">
                <a:solidFill>
                  <a:schemeClr val="bg1"/>
                </a:solidFill>
              </a:rPr>
              <a:t>나</a:t>
            </a:r>
            <a:r>
              <a:rPr lang="en-US" altLang="ko-KR" sz="2000">
                <a:solidFill>
                  <a:schemeClr val="bg1"/>
                </a:solidFill>
              </a:rPr>
              <a:t>)</a:t>
            </a:r>
            <a:r>
              <a:rPr lang="ko-KR" altLang="en-US" sz="2000">
                <a:solidFill>
                  <a:schemeClr val="bg1"/>
                </a:solidFill>
              </a:rPr>
              <a:t>의 최빈값과 그 의미</a:t>
            </a:r>
            <a:endParaRPr lang="en-US" altLang="ko-KR" sz="2000" dirty="0">
              <a:solidFill>
                <a:schemeClr val="bg1"/>
              </a:solidFill>
            </a:endParaRPr>
          </a:p>
        </p:txBody>
      </p:sp>
      <p:sp>
        <p:nvSpPr>
          <p:cNvPr id="33" name="Shape 5">
            <a:extLst>
              <a:ext uri="{FF2B5EF4-FFF2-40B4-BE49-F238E27FC236}">
                <a16:creationId xmlns:a16="http://schemas.microsoft.com/office/drawing/2014/main" id="{79A0F928-70AF-A42E-A3A9-52B4359F490C}"/>
              </a:ext>
            </a:extLst>
          </p:cNvPr>
          <p:cNvSpPr/>
          <p:nvPr/>
        </p:nvSpPr>
        <p:spPr>
          <a:xfrm>
            <a:off x="1302711" y="2901542"/>
            <a:ext cx="4637228" cy="3450343"/>
          </a:xfrm>
          <a:prstGeom prst="roundRect">
            <a:avLst>
              <a:gd name="adj" fmla="val 8315"/>
            </a:avLst>
          </a:prstGeom>
          <a:solidFill>
            <a:schemeClr val="accent6">
              <a:lumMod val="20000"/>
              <a:lumOff val="80000"/>
              <a:alpha val="30000"/>
            </a:schemeClr>
          </a:solidFill>
          <a:ln w="28575">
            <a:solidFill>
              <a:srgbClr val="00B05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992C5FFD-99D3-1209-157C-D3A7816F0064}"/>
              </a:ext>
            </a:extLst>
          </p:cNvPr>
          <p:cNvCxnSpPr>
            <a:cxnSpLocks/>
          </p:cNvCxnSpPr>
          <p:nvPr/>
        </p:nvCxnSpPr>
        <p:spPr>
          <a:xfrm>
            <a:off x="1545866" y="4128712"/>
            <a:ext cx="4113516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9BB382CD-0183-BE8E-ACF9-30253AD9C602}"/>
              </a:ext>
            </a:extLst>
          </p:cNvPr>
          <p:cNvCxnSpPr>
            <a:cxnSpLocks/>
          </p:cNvCxnSpPr>
          <p:nvPr/>
        </p:nvCxnSpPr>
        <p:spPr>
          <a:xfrm>
            <a:off x="1545866" y="4858962"/>
            <a:ext cx="4113516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E27B6BD1-9C1F-B5AA-B8C3-AF31A20F751D}"/>
              </a:ext>
            </a:extLst>
          </p:cNvPr>
          <p:cNvCxnSpPr>
            <a:cxnSpLocks/>
          </p:cNvCxnSpPr>
          <p:nvPr/>
        </p:nvCxnSpPr>
        <p:spPr>
          <a:xfrm>
            <a:off x="1545866" y="5589212"/>
            <a:ext cx="4113516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B9E291B7-4CE2-6BAD-B054-205391CD4F0A}"/>
              </a:ext>
            </a:extLst>
          </p:cNvPr>
          <p:cNvSpPr/>
          <p:nvPr/>
        </p:nvSpPr>
        <p:spPr>
          <a:xfrm>
            <a:off x="1780921" y="2590614"/>
            <a:ext cx="3678149" cy="636998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텍스트 개체 틀 1">
            <a:extLst>
              <a:ext uri="{FF2B5EF4-FFF2-40B4-BE49-F238E27FC236}">
                <a16:creationId xmlns:a16="http://schemas.microsoft.com/office/drawing/2014/main" id="{5013302A-F0DC-34CF-E1EC-ADAD7B4FE804}"/>
              </a:ext>
            </a:extLst>
          </p:cNvPr>
          <p:cNvSpPr txBox="1">
            <a:spLocks/>
          </p:cNvSpPr>
          <p:nvPr/>
        </p:nvSpPr>
        <p:spPr>
          <a:xfrm>
            <a:off x="2151956" y="2726217"/>
            <a:ext cx="2936078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indent="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None/>
              <a:defRPr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algn="ctr"/>
            <a:r>
              <a:rPr lang="ko-KR" altLang="en-US" sz="2000">
                <a:solidFill>
                  <a:schemeClr val="bg1"/>
                </a:solidFill>
              </a:rPr>
              <a:t>자료 </a:t>
            </a:r>
            <a:r>
              <a:rPr lang="en-US" altLang="ko-KR" sz="2000">
                <a:solidFill>
                  <a:schemeClr val="bg1"/>
                </a:solidFill>
              </a:rPr>
              <a:t>(</a:t>
            </a:r>
            <a:r>
              <a:rPr lang="ko-KR" altLang="en-US" sz="2000">
                <a:solidFill>
                  <a:schemeClr val="bg1"/>
                </a:solidFill>
              </a:rPr>
              <a:t>가</a:t>
            </a:r>
            <a:r>
              <a:rPr lang="en-US" altLang="ko-KR" sz="2000">
                <a:solidFill>
                  <a:schemeClr val="bg1"/>
                </a:solidFill>
              </a:rPr>
              <a:t>)</a:t>
            </a:r>
            <a:r>
              <a:rPr lang="ko-KR" altLang="en-US" sz="2000">
                <a:solidFill>
                  <a:schemeClr val="bg1"/>
                </a:solidFill>
              </a:rPr>
              <a:t>의 최빈값과 그 의미</a:t>
            </a:r>
            <a:endParaRPr lang="en-US" altLang="ko-KR" sz="2000" dirty="0">
              <a:solidFill>
                <a:schemeClr val="bg1"/>
              </a:solidFill>
            </a:endParaRPr>
          </a:p>
        </p:txBody>
      </p:sp>
      <p:sp>
        <p:nvSpPr>
          <p:cNvPr id="42" name="텍스트 개체 틀 17">
            <a:extLst>
              <a:ext uri="{FF2B5EF4-FFF2-40B4-BE49-F238E27FC236}">
                <a16:creationId xmlns:a16="http://schemas.microsoft.com/office/drawing/2014/main" id="{7C3AA225-D733-1D6A-4630-60CE36BA8A95}"/>
              </a:ext>
            </a:extLst>
          </p:cNvPr>
          <p:cNvSpPr txBox="1">
            <a:spLocks/>
          </p:cNvSpPr>
          <p:nvPr/>
        </p:nvSpPr>
        <p:spPr>
          <a:xfrm>
            <a:off x="9880600" y="276225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문제 상황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867075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C68C2-B7B1-A4E6-8005-7401C0705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4D2E9E59-2143-503F-E1E5-381852FEDC87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3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7" name="텍스트 개체 틀 17">
            <a:extLst>
              <a:ext uri="{FF2B5EF4-FFF2-40B4-BE49-F238E27FC236}">
                <a16:creationId xmlns:a16="http://schemas.microsoft.com/office/drawing/2014/main" id="{1FC1F5B3-5537-DABC-6908-6C010DB73CAF}"/>
              </a:ext>
            </a:extLst>
          </p:cNvPr>
          <p:cNvSpPr txBox="1">
            <a:spLocks/>
          </p:cNvSpPr>
          <p:nvPr/>
        </p:nvSpPr>
        <p:spPr>
          <a:xfrm>
            <a:off x="1302711" y="1910354"/>
            <a:ext cx="324000" cy="324000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E11E7126-9404-F7C9-0FFE-77E0811FCEEE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kern="0" spc="-8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문제 상황</a:t>
            </a:r>
            <a:r>
              <a:rPr lang="en-US" altLang="ko-KR"/>
              <a:t>]</a:t>
            </a:r>
            <a:endParaRPr lang="ko-KR" altLang="en-US" dirty="0"/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1247B99B-C00F-4CF6-86A5-AB340D17C1C2}"/>
              </a:ext>
            </a:extLst>
          </p:cNvPr>
          <p:cNvCxnSpPr>
            <a:cxnSpLocks/>
          </p:cNvCxnSpPr>
          <p:nvPr/>
        </p:nvCxnSpPr>
        <p:spPr>
          <a:xfrm>
            <a:off x="1335541" y="1652935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텍스트 개체 틀 1">
            <a:extLst>
              <a:ext uri="{FF2B5EF4-FFF2-40B4-BE49-F238E27FC236}">
                <a16:creationId xmlns:a16="http://schemas.microsoft.com/office/drawing/2014/main" id="{5F117113-407A-DB8E-990F-21624E65DB71}"/>
              </a:ext>
            </a:extLst>
          </p:cNvPr>
          <p:cNvSpPr txBox="1">
            <a:spLocks/>
          </p:cNvSpPr>
          <p:nvPr/>
        </p:nvSpPr>
        <p:spPr>
          <a:xfrm>
            <a:off x="1217613" y="1075304"/>
            <a:ext cx="9652000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0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문제 상황</a:t>
            </a:r>
            <a:r>
              <a:rPr lang="en-US" altLang="ko-KR"/>
              <a:t>] </a:t>
            </a:r>
            <a:endParaRPr lang="ko-KR" altLang="en-US"/>
          </a:p>
        </p:txBody>
      </p:sp>
      <p:sp>
        <p:nvSpPr>
          <p:cNvPr id="19" name="텍스트 개체 틀 1">
            <a:extLst>
              <a:ext uri="{FF2B5EF4-FFF2-40B4-BE49-F238E27FC236}">
                <a16:creationId xmlns:a16="http://schemas.microsoft.com/office/drawing/2014/main" id="{E91590AE-8459-91F0-26B5-1DBACC89D565}"/>
              </a:ext>
            </a:extLst>
          </p:cNvPr>
          <p:cNvSpPr txBox="1">
            <a:spLocks/>
          </p:cNvSpPr>
          <p:nvPr/>
        </p:nvSpPr>
        <p:spPr>
          <a:xfrm>
            <a:off x="1732280" y="1947081"/>
            <a:ext cx="912417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indent="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None/>
              <a:defRPr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한 학생이 두 자료를 보고 다음과 같이</a:t>
            </a:r>
            <a:r>
              <a:rPr lang="en-US" altLang="ko-KR"/>
              <a:t> </a:t>
            </a:r>
            <a:r>
              <a:rPr lang="ko-KR" altLang="en-US"/>
              <a:t>말했습니다</a:t>
            </a:r>
            <a:r>
              <a:rPr lang="en-US" altLang="ko-KR"/>
              <a:t>.</a:t>
            </a:r>
            <a:endParaRPr lang="en-US" altLang="ko-KR" dirty="0"/>
          </a:p>
        </p:txBody>
      </p:sp>
      <p:sp>
        <p:nvSpPr>
          <p:cNvPr id="4" name="Shape 5">
            <a:extLst>
              <a:ext uri="{FF2B5EF4-FFF2-40B4-BE49-F238E27FC236}">
                <a16:creationId xmlns:a16="http://schemas.microsoft.com/office/drawing/2014/main" id="{1A234BD2-7509-9402-B4ED-9BD1E26ED430}"/>
              </a:ext>
            </a:extLst>
          </p:cNvPr>
          <p:cNvSpPr/>
          <p:nvPr/>
        </p:nvSpPr>
        <p:spPr>
          <a:xfrm>
            <a:off x="1387612" y="3590310"/>
            <a:ext cx="9416776" cy="2892675"/>
          </a:xfrm>
          <a:prstGeom prst="roundRect">
            <a:avLst>
              <a:gd name="adj" fmla="val 8315"/>
            </a:avLst>
          </a:prstGeom>
          <a:solidFill>
            <a:srgbClr val="EDF4FF"/>
          </a:solidFill>
          <a:ln w="25400">
            <a:solidFill>
              <a:srgbClr val="0B3F94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B1D92638-1014-9806-329A-1C11F3DD7003}"/>
              </a:ext>
            </a:extLst>
          </p:cNvPr>
          <p:cNvCxnSpPr>
            <a:cxnSpLocks/>
          </p:cNvCxnSpPr>
          <p:nvPr/>
        </p:nvCxnSpPr>
        <p:spPr>
          <a:xfrm>
            <a:off x="1778406" y="4455893"/>
            <a:ext cx="8622894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2D0B9CEE-B239-F7A9-551F-B057FEB2EDC0}"/>
              </a:ext>
            </a:extLst>
          </p:cNvPr>
          <p:cNvCxnSpPr>
            <a:cxnSpLocks/>
          </p:cNvCxnSpPr>
          <p:nvPr/>
        </p:nvCxnSpPr>
        <p:spPr>
          <a:xfrm>
            <a:off x="1778406" y="5186143"/>
            <a:ext cx="8622894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7737E0FE-26C7-1E9F-619F-76F022B2253C}"/>
              </a:ext>
            </a:extLst>
          </p:cNvPr>
          <p:cNvCxnSpPr>
            <a:cxnSpLocks/>
          </p:cNvCxnSpPr>
          <p:nvPr/>
        </p:nvCxnSpPr>
        <p:spPr>
          <a:xfrm>
            <a:off x="1778406" y="5916393"/>
            <a:ext cx="8622894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3BB04F9E-45A1-4E93-2446-CF32DAD0E6CB}"/>
              </a:ext>
            </a:extLst>
          </p:cNvPr>
          <p:cNvSpPr/>
          <p:nvPr/>
        </p:nvSpPr>
        <p:spPr>
          <a:xfrm>
            <a:off x="1732280" y="2340997"/>
            <a:ext cx="9072108" cy="563335"/>
          </a:xfrm>
          <a:prstGeom prst="roundRect">
            <a:avLst>
              <a:gd name="adj" fmla="val 16261"/>
            </a:avLst>
          </a:pr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텍스트 개체 틀 1">
            <a:extLst>
              <a:ext uri="{FF2B5EF4-FFF2-40B4-BE49-F238E27FC236}">
                <a16:creationId xmlns:a16="http://schemas.microsoft.com/office/drawing/2014/main" id="{45DE5C24-60A1-B41C-5DBD-F17B6EAF3407}"/>
              </a:ext>
            </a:extLst>
          </p:cNvPr>
          <p:cNvSpPr txBox="1">
            <a:spLocks/>
          </p:cNvSpPr>
          <p:nvPr/>
        </p:nvSpPr>
        <p:spPr>
          <a:xfrm>
            <a:off x="1732281" y="2484164"/>
            <a:ext cx="907210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indent="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None/>
              <a:defRPr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algn="ctr"/>
            <a:r>
              <a:rPr lang="en-US" altLang="ko-KR"/>
              <a:t>“</a:t>
            </a:r>
            <a:r>
              <a:rPr lang="ko-KR" altLang="en-US"/>
              <a:t>자료 </a:t>
            </a:r>
            <a:r>
              <a:rPr lang="en-US" altLang="ko-KR"/>
              <a:t>(</a:t>
            </a:r>
            <a:r>
              <a:rPr lang="ko-KR" altLang="en-US"/>
              <a:t>가</a:t>
            </a:r>
            <a:r>
              <a:rPr lang="en-US" altLang="ko-KR"/>
              <a:t>)</a:t>
            </a:r>
            <a:r>
              <a:rPr lang="ko-KR" altLang="en-US"/>
              <a:t>의 최빈값은 </a:t>
            </a:r>
            <a:r>
              <a:rPr lang="en-US" altLang="ko-KR"/>
              <a:t>3</a:t>
            </a:r>
            <a:r>
              <a:rPr lang="ko-KR" altLang="en-US"/>
              <a:t>이고 자료 </a:t>
            </a:r>
            <a:r>
              <a:rPr lang="en-US" altLang="ko-KR"/>
              <a:t>(</a:t>
            </a:r>
            <a:r>
              <a:rPr lang="ko-KR" altLang="en-US"/>
              <a:t>나</a:t>
            </a:r>
            <a:r>
              <a:rPr lang="en-US" altLang="ko-KR"/>
              <a:t>)</a:t>
            </a:r>
            <a:r>
              <a:rPr lang="ko-KR" altLang="en-US"/>
              <a:t>의 최빈값은 </a:t>
            </a:r>
            <a:r>
              <a:rPr lang="en-US" altLang="ko-KR"/>
              <a:t>8</a:t>
            </a:r>
            <a:r>
              <a:rPr lang="ko-KR" altLang="en-US"/>
              <a:t>이야</a:t>
            </a:r>
            <a:r>
              <a:rPr lang="en-US" altLang="ko-KR"/>
              <a:t>.”</a:t>
            </a:r>
            <a:endParaRPr lang="en-US" altLang="ko-KR" dirty="0"/>
          </a:p>
        </p:txBody>
      </p:sp>
      <p:sp>
        <p:nvSpPr>
          <p:cNvPr id="10" name="텍스트 개체 틀 1">
            <a:extLst>
              <a:ext uri="{FF2B5EF4-FFF2-40B4-BE49-F238E27FC236}">
                <a16:creationId xmlns:a16="http://schemas.microsoft.com/office/drawing/2014/main" id="{8CFCBC9A-8CFE-9B3D-AC73-5D105973FCF1}"/>
              </a:ext>
            </a:extLst>
          </p:cNvPr>
          <p:cNvSpPr txBox="1">
            <a:spLocks/>
          </p:cNvSpPr>
          <p:nvPr/>
        </p:nvSpPr>
        <p:spPr>
          <a:xfrm>
            <a:off x="1732280" y="3015835"/>
            <a:ext cx="912417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indent="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None/>
              <a:defRPr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이 학생의 답이 옳지 않은 이유를 각 자료에서 조사한 내용과 최빈값의 의미에 연결 지어 설명해 봅시다</a:t>
            </a:r>
            <a:r>
              <a:rPr lang="en-US" altLang="ko-KR"/>
              <a:t>.</a:t>
            </a:r>
            <a:endParaRPr lang="en-US" altLang="ko-KR" dirty="0"/>
          </a:p>
        </p:txBody>
      </p:sp>
      <p:sp>
        <p:nvSpPr>
          <p:cNvPr id="15" name="텍스트 개체 틀 17">
            <a:extLst>
              <a:ext uri="{FF2B5EF4-FFF2-40B4-BE49-F238E27FC236}">
                <a16:creationId xmlns:a16="http://schemas.microsoft.com/office/drawing/2014/main" id="{B34834A9-50B0-B4FE-7FCB-FDD70590EBA8}"/>
              </a:ext>
            </a:extLst>
          </p:cNvPr>
          <p:cNvSpPr txBox="1">
            <a:spLocks/>
          </p:cNvSpPr>
          <p:nvPr/>
        </p:nvSpPr>
        <p:spPr>
          <a:xfrm>
            <a:off x="9880600" y="276225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문제 상황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354002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BCCE0-9E34-F548-CFF2-C93606359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255E81D9-6FF5-4385-56CF-ED1781CAD440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3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7" name="텍스트 개체 틀 17">
            <a:extLst>
              <a:ext uri="{FF2B5EF4-FFF2-40B4-BE49-F238E27FC236}">
                <a16:creationId xmlns:a16="http://schemas.microsoft.com/office/drawing/2014/main" id="{1DCE5580-DDC9-4704-2830-A58922808DEA}"/>
              </a:ext>
            </a:extLst>
          </p:cNvPr>
          <p:cNvSpPr txBox="1">
            <a:spLocks/>
          </p:cNvSpPr>
          <p:nvPr/>
        </p:nvSpPr>
        <p:spPr>
          <a:xfrm>
            <a:off x="1302711" y="1781725"/>
            <a:ext cx="324000" cy="324000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993DE6DD-8F16-215C-E6DB-4519183A0B7C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kern="0" spc="-8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탐색</a:t>
            </a:r>
            <a:r>
              <a:rPr lang="en-US" altLang="ko-KR"/>
              <a:t>] 1</a:t>
            </a:r>
            <a:r>
              <a:rPr lang="ko-KR" altLang="en-US"/>
              <a:t>번</a:t>
            </a:r>
            <a:endParaRPr lang="ko-KR" altLang="en-US" dirty="0"/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59C25A16-E065-7C07-C614-2EF36AC639E7}"/>
              </a:ext>
            </a:extLst>
          </p:cNvPr>
          <p:cNvCxnSpPr>
            <a:cxnSpLocks/>
          </p:cNvCxnSpPr>
          <p:nvPr/>
        </p:nvCxnSpPr>
        <p:spPr>
          <a:xfrm>
            <a:off x="1335541" y="1618803"/>
            <a:ext cx="9647532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텍스트 개체 틀 1">
            <a:extLst>
              <a:ext uri="{FF2B5EF4-FFF2-40B4-BE49-F238E27FC236}">
                <a16:creationId xmlns:a16="http://schemas.microsoft.com/office/drawing/2014/main" id="{76F81CBC-2A79-0EFB-AA37-097E296D5A51}"/>
              </a:ext>
            </a:extLst>
          </p:cNvPr>
          <p:cNvSpPr txBox="1">
            <a:spLocks/>
          </p:cNvSpPr>
          <p:nvPr/>
        </p:nvSpPr>
        <p:spPr>
          <a:xfrm>
            <a:off x="1217612" y="1044482"/>
            <a:ext cx="9765461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0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탐색</a:t>
            </a:r>
            <a:r>
              <a:rPr lang="en-US" altLang="ko-KR"/>
              <a:t>] </a:t>
            </a:r>
            <a:r>
              <a:rPr lang="ko-KR" altLang="en-US"/>
              <a:t>최빈값을 잘못 구하게 되는 이유를 생각해 보고</a:t>
            </a:r>
            <a:r>
              <a:rPr lang="en-US" altLang="ko-KR"/>
              <a:t>, </a:t>
            </a:r>
            <a:r>
              <a:rPr lang="ko-KR" altLang="en-US"/>
              <a:t>지금까지 찾은 </a:t>
            </a:r>
            <a:r>
              <a:rPr lang="en-US" altLang="ko-KR"/>
              <a:t>‘</a:t>
            </a:r>
            <a:r>
              <a:rPr lang="ko-KR" altLang="en-US"/>
              <a:t>숨은 단서</a:t>
            </a:r>
            <a:r>
              <a:rPr lang="en-US" altLang="ko-KR"/>
              <a:t>‘</a:t>
            </a:r>
            <a:r>
              <a:rPr lang="ko-KR" altLang="en-US"/>
              <a:t>를 보완해 봅시다</a:t>
            </a:r>
            <a:r>
              <a:rPr lang="en-US" altLang="ko-KR"/>
              <a:t>. </a:t>
            </a:r>
            <a:endParaRPr lang="ko-KR" altLang="en-US"/>
          </a:p>
        </p:txBody>
      </p:sp>
      <p:sp>
        <p:nvSpPr>
          <p:cNvPr id="19" name="텍스트 개체 틀 1">
            <a:extLst>
              <a:ext uri="{FF2B5EF4-FFF2-40B4-BE49-F238E27FC236}">
                <a16:creationId xmlns:a16="http://schemas.microsoft.com/office/drawing/2014/main" id="{823328CA-0122-38EF-ECFF-BB760907C99F}"/>
              </a:ext>
            </a:extLst>
          </p:cNvPr>
          <p:cNvSpPr txBox="1">
            <a:spLocks/>
          </p:cNvSpPr>
          <p:nvPr/>
        </p:nvSpPr>
        <p:spPr>
          <a:xfrm>
            <a:off x="1732280" y="1808178"/>
            <a:ext cx="9124179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indent="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None/>
              <a:defRPr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ko-KR"/>
              <a:t>모둠별로 한 사람당 과제 카드를 하나씩 선택해서 최빈값을 잘못 구하게 되는 경우의 예를 그림이나 글로 제시하고</a:t>
            </a:r>
            <a:r>
              <a:rPr lang="en-US" altLang="ko-KR"/>
              <a:t>, </a:t>
            </a:r>
            <a:r>
              <a:rPr lang="ko-KR" altLang="ko-KR"/>
              <a:t>잘못 판단하는 이유를 적어 봅시다</a:t>
            </a:r>
            <a:r>
              <a:rPr lang="en-US" altLang="ko-KR"/>
              <a:t>. </a:t>
            </a:r>
            <a:endParaRPr lang="ko-KR" altLang="ko-KR"/>
          </a:p>
        </p:txBody>
      </p:sp>
      <p:graphicFrame>
        <p:nvGraphicFramePr>
          <p:cNvPr id="20" name="표 19">
            <a:extLst>
              <a:ext uri="{FF2B5EF4-FFF2-40B4-BE49-F238E27FC236}">
                <a16:creationId xmlns:a16="http://schemas.microsoft.com/office/drawing/2014/main" id="{6C2D6533-166D-9D46-99C5-8B432DFDFE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5417059"/>
              </p:ext>
            </p:extLst>
          </p:nvPr>
        </p:nvGraphicFramePr>
        <p:xfrm>
          <a:off x="1302710" y="2539169"/>
          <a:ext cx="4745666" cy="2032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1402">
                  <a:extLst>
                    <a:ext uri="{9D8B030D-6E8A-4147-A177-3AD203B41FA5}">
                      <a16:colId xmlns:a16="http://schemas.microsoft.com/office/drawing/2014/main" val="3830908903"/>
                    </a:ext>
                  </a:extLst>
                </a:gridCol>
                <a:gridCol w="1572132">
                  <a:extLst>
                    <a:ext uri="{9D8B030D-6E8A-4147-A177-3AD203B41FA5}">
                      <a16:colId xmlns:a16="http://schemas.microsoft.com/office/drawing/2014/main" val="98143308"/>
                    </a:ext>
                  </a:extLst>
                </a:gridCol>
                <a:gridCol w="1572132">
                  <a:extLst>
                    <a:ext uri="{9D8B030D-6E8A-4147-A177-3AD203B41FA5}">
                      <a16:colId xmlns:a16="http://schemas.microsoft.com/office/drawing/2014/main" val="1082139206"/>
                    </a:ext>
                  </a:extLst>
                </a:gridCol>
              </a:tblGrid>
              <a:tr h="520229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8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과제 카드 </a:t>
                      </a:r>
                      <a:r>
                        <a:rPr lang="en-US" altLang="ko-KR" sz="18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</a:t>
                      </a:r>
                      <a:endParaRPr lang="ko-KR" altLang="en-US" sz="18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931018"/>
                  </a:ext>
                </a:extLst>
              </a:tr>
              <a:tr h="4982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잘못 판단하는 경우</a:t>
                      </a:r>
                      <a:endParaRPr lang="ko-KR" altLang="en-US" sz="1200" b="1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예</a:t>
                      </a:r>
                      <a:endParaRPr lang="ko-KR" altLang="en-US" sz="1200" b="1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잘못 판단하는 이유</a:t>
                      </a:r>
                      <a:endParaRPr lang="ko-KR" altLang="en-US" sz="1200" b="1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FD5EA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70242"/>
                  </a:ext>
                </a:extLst>
              </a:tr>
              <a:tr h="101391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자료의 값 대신 </a:t>
                      </a:r>
                      <a:endParaRPr lang="en-US" altLang="ko-KR" sz="120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빈도수를 최빈값으로 </a:t>
                      </a:r>
                      <a:endParaRPr lang="en-US" altLang="ko-KR" sz="120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고르는 경우 </a:t>
                      </a:r>
                      <a:endParaRPr lang="en-US" altLang="ko-KR" sz="120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671478"/>
                  </a:ext>
                </a:extLst>
              </a:tr>
            </a:tbl>
          </a:graphicData>
        </a:graphic>
      </p:graphicFrame>
      <p:graphicFrame>
        <p:nvGraphicFramePr>
          <p:cNvPr id="22" name="표 21">
            <a:extLst>
              <a:ext uri="{FF2B5EF4-FFF2-40B4-BE49-F238E27FC236}">
                <a16:creationId xmlns:a16="http://schemas.microsoft.com/office/drawing/2014/main" id="{92ED9F3E-F468-C5F9-35CF-83DC24BEAA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2803013"/>
              </p:ext>
            </p:extLst>
          </p:nvPr>
        </p:nvGraphicFramePr>
        <p:xfrm>
          <a:off x="6123947" y="2539169"/>
          <a:ext cx="4745666" cy="2032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1402">
                  <a:extLst>
                    <a:ext uri="{9D8B030D-6E8A-4147-A177-3AD203B41FA5}">
                      <a16:colId xmlns:a16="http://schemas.microsoft.com/office/drawing/2014/main" val="3830908903"/>
                    </a:ext>
                  </a:extLst>
                </a:gridCol>
                <a:gridCol w="1572132">
                  <a:extLst>
                    <a:ext uri="{9D8B030D-6E8A-4147-A177-3AD203B41FA5}">
                      <a16:colId xmlns:a16="http://schemas.microsoft.com/office/drawing/2014/main" val="98143308"/>
                    </a:ext>
                  </a:extLst>
                </a:gridCol>
                <a:gridCol w="1572132">
                  <a:extLst>
                    <a:ext uri="{9D8B030D-6E8A-4147-A177-3AD203B41FA5}">
                      <a16:colId xmlns:a16="http://schemas.microsoft.com/office/drawing/2014/main" val="1082139206"/>
                    </a:ext>
                  </a:extLst>
                </a:gridCol>
              </a:tblGrid>
              <a:tr h="520229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8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과제 카드 </a:t>
                      </a:r>
                      <a:r>
                        <a:rPr lang="en-US" altLang="ko-KR" sz="18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2</a:t>
                      </a:r>
                      <a:endParaRPr lang="ko-KR" altLang="en-US" sz="18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931018"/>
                  </a:ext>
                </a:extLst>
              </a:tr>
              <a:tr h="4982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잘못 판단하는 경우</a:t>
                      </a:r>
                      <a:endParaRPr lang="ko-KR" altLang="en-US" sz="1200" b="1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예</a:t>
                      </a:r>
                      <a:endParaRPr lang="ko-KR" altLang="en-US" sz="1200" b="1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잘못 판단하는 이유</a:t>
                      </a:r>
                      <a:endParaRPr lang="ko-KR" altLang="en-US" sz="1200" b="1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FD5EA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70242"/>
                  </a:ext>
                </a:extLst>
              </a:tr>
              <a:tr h="101391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최빈값이 두 개인데</a:t>
                      </a:r>
                      <a:endParaRPr lang="en-US" altLang="ko-KR" sz="120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하나만 있다고</a:t>
                      </a:r>
                      <a:endParaRPr lang="en-US" altLang="ko-KR" sz="120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판단하는 경우</a:t>
                      </a:r>
                      <a:endParaRPr lang="en-US" altLang="ko-KR" sz="1200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671478"/>
                  </a:ext>
                </a:extLst>
              </a:tr>
            </a:tbl>
          </a:graphicData>
        </a:graphic>
      </p:graphicFrame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id="{8AE8FDF6-0E99-C43B-41CF-9504CBDBEE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2096060"/>
              </p:ext>
            </p:extLst>
          </p:nvPr>
        </p:nvGraphicFramePr>
        <p:xfrm>
          <a:off x="1302710" y="4665919"/>
          <a:ext cx="4745666" cy="2032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1402">
                  <a:extLst>
                    <a:ext uri="{9D8B030D-6E8A-4147-A177-3AD203B41FA5}">
                      <a16:colId xmlns:a16="http://schemas.microsoft.com/office/drawing/2014/main" val="3830908903"/>
                    </a:ext>
                  </a:extLst>
                </a:gridCol>
                <a:gridCol w="1572132">
                  <a:extLst>
                    <a:ext uri="{9D8B030D-6E8A-4147-A177-3AD203B41FA5}">
                      <a16:colId xmlns:a16="http://schemas.microsoft.com/office/drawing/2014/main" val="98143308"/>
                    </a:ext>
                  </a:extLst>
                </a:gridCol>
                <a:gridCol w="1572132">
                  <a:extLst>
                    <a:ext uri="{9D8B030D-6E8A-4147-A177-3AD203B41FA5}">
                      <a16:colId xmlns:a16="http://schemas.microsoft.com/office/drawing/2014/main" val="1082139206"/>
                    </a:ext>
                  </a:extLst>
                </a:gridCol>
              </a:tblGrid>
              <a:tr h="520229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8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과제 카드 </a:t>
                      </a:r>
                      <a:r>
                        <a:rPr lang="en-US" altLang="ko-KR" sz="18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3</a:t>
                      </a:r>
                      <a:endParaRPr lang="ko-KR" altLang="en-US" sz="18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931018"/>
                  </a:ext>
                </a:extLst>
              </a:tr>
              <a:tr h="4982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잘못 판단하는 경우</a:t>
                      </a:r>
                      <a:endParaRPr lang="ko-KR" altLang="en-US" sz="1200" b="1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예</a:t>
                      </a:r>
                      <a:endParaRPr lang="ko-KR" altLang="en-US" sz="1200" b="1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잘못 판단하는 이유</a:t>
                      </a:r>
                      <a:endParaRPr lang="ko-KR" altLang="en-US" sz="1200" b="1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FD5EA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70242"/>
                  </a:ext>
                </a:extLst>
              </a:tr>
              <a:tr h="101391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숫자가 아닌 값은 </a:t>
                      </a:r>
                      <a:endParaRPr lang="en-US" altLang="ko-KR" sz="120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최빈값이 될 수 없다고 판단하는 경우</a:t>
                      </a:r>
                      <a:endParaRPr lang="en-US" altLang="ko-KR" sz="1200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671478"/>
                  </a:ext>
                </a:extLst>
              </a:tr>
            </a:tbl>
          </a:graphicData>
        </a:graphic>
      </p:graphicFrame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FAD8D304-71BF-1230-F87A-DC6A673390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154341"/>
              </p:ext>
            </p:extLst>
          </p:nvPr>
        </p:nvGraphicFramePr>
        <p:xfrm>
          <a:off x="6123947" y="4665919"/>
          <a:ext cx="4745666" cy="2032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1402">
                  <a:extLst>
                    <a:ext uri="{9D8B030D-6E8A-4147-A177-3AD203B41FA5}">
                      <a16:colId xmlns:a16="http://schemas.microsoft.com/office/drawing/2014/main" val="3830908903"/>
                    </a:ext>
                  </a:extLst>
                </a:gridCol>
                <a:gridCol w="1572132">
                  <a:extLst>
                    <a:ext uri="{9D8B030D-6E8A-4147-A177-3AD203B41FA5}">
                      <a16:colId xmlns:a16="http://schemas.microsoft.com/office/drawing/2014/main" val="98143308"/>
                    </a:ext>
                  </a:extLst>
                </a:gridCol>
                <a:gridCol w="1572132">
                  <a:extLst>
                    <a:ext uri="{9D8B030D-6E8A-4147-A177-3AD203B41FA5}">
                      <a16:colId xmlns:a16="http://schemas.microsoft.com/office/drawing/2014/main" val="1082139206"/>
                    </a:ext>
                  </a:extLst>
                </a:gridCol>
              </a:tblGrid>
              <a:tr h="520229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8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과제 카드 </a:t>
                      </a:r>
                      <a:r>
                        <a:rPr lang="en-US" altLang="ko-KR" sz="18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4</a:t>
                      </a:r>
                      <a:endParaRPr lang="ko-KR" altLang="en-US" sz="18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931018"/>
                  </a:ext>
                </a:extLst>
              </a:tr>
              <a:tr h="4982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잘못 판단하는 경우</a:t>
                      </a:r>
                      <a:endParaRPr lang="ko-KR" altLang="en-US" sz="1200" b="1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예</a:t>
                      </a:r>
                      <a:endParaRPr lang="ko-KR" altLang="en-US" sz="1200" b="1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잘못 판단하는 이유</a:t>
                      </a:r>
                      <a:endParaRPr lang="ko-KR" altLang="en-US" sz="1200" b="1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FD5EA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70242"/>
                  </a:ext>
                </a:extLst>
              </a:tr>
              <a:tr h="101391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671478"/>
                  </a:ext>
                </a:extLst>
              </a:tr>
            </a:tbl>
          </a:graphicData>
        </a:graphic>
      </p:graphicFrame>
      <p:sp>
        <p:nvSpPr>
          <p:cNvPr id="28" name="텍스트 개체 틀 17">
            <a:extLst>
              <a:ext uri="{FF2B5EF4-FFF2-40B4-BE49-F238E27FC236}">
                <a16:creationId xmlns:a16="http://schemas.microsoft.com/office/drawing/2014/main" id="{E5C81A99-A20B-D591-6139-35A828645350}"/>
              </a:ext>
            </a:extLst>
          </p:cNvPr>
          <p:cNvSpPr txBox="1">
            <a:spLocks/>
          </p:cNvSpPr>
          <p:nvPr/>
        </p:nvSpPr>
        <p:spPr>
          <a:xfrm>
            <a:off x="9880600" y="276225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과제 카드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530210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285B8-F58D-D791-5AF9-E7C88A393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6BACA7AA-9924-2D10-818E-66979998A1BD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3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591EDE5A-B516-A592-28E5-ACBE768F94D9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kern="0" spc="-8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탐색</a:t>
            </a:r>
            <a:r>
              <a:rPr lang="en-US" altLang="ko-KR"/>
              <a:t>] 1</a:t>
            </a:r>
            <a:r>
              <a:rPr lang="ko-KR" altLang="en-US"/>
              <a:t>번 </a:t>
            </a:r>
            <a:r>
              <a:rPr lang="en-US" altLang="ko-KR"/>
              <a:t>– </a:t>
            </a:r>
            <a:r>
              <a:rPr lang="ko-KR" altLang="en-US"/>
              <a:t>학생 예시 답안</a:t>
            </a:r>
            <a:endParaRPr lang="ko-KR" altLang="en-US" dirty="0"/>
          </a:p>
        </p:txBody>
      </p:sp>
      <p:graphicFrame>
        <p:nvGraphicFramePr>
          <p:cNvPr id="20" name="표 19">
            <a:extLst>
              <a:ext uri="{FF2B5EF4-FFF2-40B4-BE49-F238E27FC236}">
                <a16:creationId xmlns:a16="http://schemas.microsoft.com/office/drawing/2014/main" id="{95B9A04B-99E1-9DCF-67B3-6B6B3D7C3D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03621"/>
              </p:ext>
            </p:extLst>
          </p:nvPr>
        </p:nvGraphicFramePr>
        <p:xfrm>
          <a:off x="1335541" y="2056283"/>
          <a:ext cx="9596740" cy="39746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5479">
                  <a:extLst>
                    <a:ext uri="{9D8B030D-6E8A-4147-A177-3AD203B41FA5}">
                      <a16:colId xmlns:a16="http://schemas.microsoft.com/office/drawing/2014/main" val="3830908903"/>
                    </a:ext>
                  </a:extLst>
                </a:gridCol>
                <a:gridCol w="3866080">
                  <a:extLst>
                    <a:ext uri="{9D8B030D-6E8A-4147-A177-3AD203B41FA5}">
                      <a16:colId xmlns:a16="http://schemas.microsoft.com/office/drawing/2014/main" val="98143308"/>
                    </a:ext>
                  </a:extLst>
                </a:gridCol>
                <a:gridCol w="3655181">
                  <a:extLst>
                    <a:ext uri="{9D8B030D-6E8A-4147-A177-3AD203B41FA5}">
                      <a16:colId xmlns:a16="http://schemas.microsoft.com/office/drawing/2014/main" val="1082139206"/>
                    </a:ext>
                  </a:extLst>
                </a:gridCol>
              </a:tblGrid>
              <a:tr h="59445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20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과제 카드 </a:t>
                      </a:r>
                      <a:r>
                        <a:rPr lang="en-US" altLang="ko-KR" sz="20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</a:t>
                      </a:r>
                      <a:endParaRPr lang="ko-KR" altLang="en-US" sz="20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931018"/>
                  </a:ext>
                </a:extLst>
              </a:tr>
              <a:tr h="6084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잘못 판단하는 경우</a:t>
                      </a:r>
                      <a:endParaRPr lang="ko-KR" altLang="en-US" sz="1600" b="1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예</a:t>
                      </a:r>
                      <a:endParaRPr lang="ko-KR" altLang="en-US" sz="1600" b="1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잘못 판단하는 이유</a:t>
                      </a:r>
                      <a:endParaRPr lang="ko-KR" altLang="en-US" sz="1600" b="1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FD5EA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70242"/>
                  </a:ext>
                </a:extLst>
              </a:tr>
              <a:tr h="27717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자료의 값 대신 </a:t>
                      </a:r>
                      <a:endParaRPr lang="en-US" altLang="ko-KR" sz="160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빈도수를 최빈값으로 </a:t>
                      </a:r>
                      <a:endParaRPr lang="en-US" altLang="ko-KR" sz="160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고르는 경우 </a:t>
                      </a:r>
                      <a:endParaRPr lang="en-US" altLang="ko-KR" sz="160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/>
                      <a:r>
                        <a:rPr lang="ko-KR" altLang="en-US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학생들이 좋아하는 과일</a:t>
                      </a:r>
                    </a:p>
                    <a:p>
                      <a:pPr algn="ctr" fontAlgn="base" latinLnBrk="1"/>
                      <a:r>
                        <a:rPr lang="ko-KR" altLang="en-US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사과 </a:t>
                      </a:r>
                      <a:r>
                        <a:rPr lang="en-US" altLang="ko-KR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8</a:t>
                      </a:r>
                      <a:r>
                        <a:rPr lang="ko-KR" altLang="en-US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명</a:t>
                      </a:r>
                      <a:r>
                        <a:rPr lang="en-US" altLang="ko-KR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  <a:r>
                        <a:rPr lang="ko-KR" altLang="en-US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바나나 </a:t>
                      </a:r>
                      <a:r>
                        <a:rPr lang="en-US" altLang="ko-KR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5</a:t>
                      </a:r>
                      <a:r>
                        <a:rPr lang="ko-KR" altLang="en-US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명</a:t>
                      </a:r>
                      <a:r>
                        <a:rPr lang="en-US" altLang="ko-KR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  <a:r>
                        <a:rPr lang="ko-KR" altLang="en-US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딸기 </a:t>
                      </a:r>
                      <a:r>
                        <a:rPr lang="en-US" altLang="ko-KR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3</a:t>
                      </a:r>
                      <a:r>
                        <a:rPr lang="ko-KR" altLang="en-US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명</a:t>
                      </a:r>
                      <a:r>
                        <a:rPr lang="en-US" altLang="ko-KR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  <a:r>
                        <a:rPr lang="ko-KR" altLang="en-US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포도 </a:t>
                      </a:r>
                      <a:r>
                        <a:rPr lang="en-US" altLang="ko-KR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4</a:t>
                      </a:r>
                      <a:r>
                        <a:rPr lang="ko-KR" altLang="en-US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명</a:t>
                      </a:r>
                      <a:endParaRPr lang="en-US" altLang="ko-KR" sz="1600" kern="120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algn="ctr" fontAlgn="base" latinLnBrk="1"/>
                      <a:endParaRPr lang="en-US" altLang="ko-KR" sz="1600" kern="120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algn="ctr" fontAlgn="base" latinLnBrk="1"/>
                      <a:r>
                        <a:rPr lang="ko-KR" altLang="en-US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잘못된 판단</a:t>
                      </a:r>
                      <a:r>
                        <a:rPr lang="en-US" altLang="ko-KR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: </a:t>
                      </a:r>
                      <a:r>
                        <a:rPr lang="ko-KR" altLang="en-US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최빈값은 </a:t>
                      </a:r>
                      <a:r>
                        <a:rPr lang="en-US" altLang="ko-KR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8</a:t>
                      </a:r>
                      <a:r>
                        <a:rPr lang="ko-KR" altLang="en-US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이다</a:t>
                      </a:r>
                      <a:r>
                        <a:rPr lang="en-US" altLang="ko-KR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.</a:t>
                      </a:r>
                      <a:endParaRPr lang="ko-KR" altLang="en-US" sz="16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최빈값을 단순히 가장 많이 나온 숫자</a:t>
                      </a:r>
                      <a:r>
                        <a:rPr lang="en-US" altLang="ko-KR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(</a:t>
                      </a:r>
                      <a:r>
                        <a:rPr lang="ko-KR" altLang="en-US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빈도수</a:t>
                      </a:r>
                      <a:r>
                        <a:rPr lang="en-US" altLang="ko-KR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)</a:t>
                      </a:r>
                      <a:r>
                        <a:rPr lang="ko-KR" altLang="en-US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라고 생각하여</a:t>
                      </a:r>
                      <a:r>
                        <a:rPr lang="en-US" altLang="ko-KR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  <a:r>
                        <a:rPr lang="ko-KR" altLang="en-US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학생들이 선택한 과일의 종류가 아니라 </a:t>
                      </a:r>
                      <a:r>
                        <a:rPr lang="en-US" altLang="ko-KR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 </a:t>
                      </a:r>
                      <a:r>
                        <a:rPr lang="ko-KR" altLang="en-US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가장 많이 나타난 학생 수인 </a:t>
                      </a:r>
                      <a:r>
                        <a:rPr lang="en-US" altLang="ko-KR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8</a:t>
                      </a:r>
                      <a:r>
                        <a:rPr lang="ko-KR" altLang="en-US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을</a:t>
                      </a:r>
                      <a:r>
                        <a:rPr lang="en-US" altLang="ko-KR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 </a:t>
                      </a:r>
                      <a:r>
                        <a:rPr lang="ko-KR" altLang="en-US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최빈값이라고 잘못 판단할 수 있다</a:t>
                      </a:r>
                      <a:r>
                        <a:rPr lang="en-US" altLang="ko-KR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.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671478"/>
                  </a:ext>
                </a:extLst>
              </a:tr>
            </a:tbl>
          </a:graphicData>
        </a:graphic>
      </p:graphicFrame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01B5E78E-B10F-D666-04DD-B696AFFB3692}"/>
              </a:ext>
            </a:extLst>
          </p:cNvPr>
          <p:cNvSpPr txBox="1">
            <a:spLocks/>
          </p:cNvSpPr>
          <p:nvPr/>
        </p:nvSpPr>
        <p:spPr>
          <a:xfrm>
            <a:off x="9880600" y="276225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07ED5F38-BACA-202C-A9BA-FA2F3665A8C8}"/>
              </a:ext>
            </a:extLst>
          </p:cNvPr>
          <p:cNvCxnSpPr>
            <a:cxnSpLocks/>
          </p:cNvCxnSpPr>
          <p:nvPr/>
        </p:nvCxnSpPr>
        <p:spPr>
          <a:xfrm>
            <a:off x="1335541" y="1652935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텍스트 개체 틀 1">
            <a:extLst>
              <a:ext uri="{FF2B5EF4-FFF2-40B4-BE49-F238E27FC236}">
                <a16:creationId xmlns:a16="http://schemas.microsoft.com/office/drawing/2014/main" id="{237923F7-1220-7312-3D24-064B65F7A3D3}"/>
              </a:ext>
            </a:extLst>
          </p:cNvPr>
          <p:cNvSpPr txBox="1">
            <a:spLocks/>
          </p:cNvSpPr>
          <p:nvPr/>
        </p:nvSpPr>
        <p:spPr>
          <a:xfrm>
            <a:off x="1217613" y="1075304"/>
            <a:ext cx="9652000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0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탐색</a:t>
            </a:r>
            <a:r>
              <a:rPr lang="en-US" altLang="ko-KR"/>
              <a:t>] 1. 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7233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54DE7A-C9A4-2F6D-C73F-8F4BB6D09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FB048782-CE5F-D14E-B1E1-F246BE11C2B3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3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FB2FF32F-13DE-9671-E47E-C092AD61772B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kern="0" spc="-8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탐색</a:t>
            </a:r>
            <a:r>
              <a:rPr lang="en-US" altLang="ko-KR"/>
              <a:t>] 1</a:t>
            </a:r>
            <a:r>
              <a:rPr lang="ko-KR" altLang="en-US"/>
              <a:t>번 </a:t>
            </a:r>
            <a:r>
              <a:rPr lang="en-US" altLang="ko-KR"/>
              <a:t>– </a:t>
            </a:r>
            <a:r>
              <a:rPr lang="ko-KR" altLang="en-US"/>
              <a:t>학생 예시 답안</a:t>
            </a:r>
            <a:endParaRPr lang="ko-KR" altLang="en-US" dirty="0"/>
          </a:p>
        </p:txBody>
      </p:sp>
      <p:graphicFrame>
        <p:nvGraphicFramePr>
          <p:cNvPr id="20" name="표 19">
            <a:extLst>
              <a:ext uri="{FF2B5EF4-FFF2-40B4-BE49-F238E27FC236}">
                <a16:creationId xmlns:a16="http://schemas.microsoft.com/office/drawing/2014/main" id="{3A6CDE1B-6955-F1F3-8372-048C553D90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9217196"/>
              </p:ext>
            </p:extLst>
          </p:nvPr>
        </p:nvGraphicFramePr>
        <p:xfrm>
          <a:off x="1335541" y="2056283"/>
          <a:ext cx="9596740" cy="39746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5479">
                  <a:extLst>
                    <a:ext uri="{9D8B030D-6E8A-4147-A177-3AD203B41FA5}">
                      <a16:colId xmlns:a16="http://schemas.microsoft.com/office/drawing/2014/main" val="3830908903"/>
                    </a:ext>
                  </a:extLst>
                </a:gridCol>
                <a:gridCol w="3866080">
                  <a:extLst>
                    <a:ext uri="{9D8B030D-6E8A-4147-A177-3AD203B41FA5}">
                      <a16:colId xmlns:a16="http://schemas.microsoft.com/office/drawing/2014/main" val="98143308"/>
                    </a:ext>
                  </a:extLst>
                </a:gridCol>
                <a:gridCol w="3655181">
                  <a:extLst>
                    <a:ext uri="{9D8B030D-6E8A-4147-A177-3AD203B41FA5}">
                      <a16:colId xmlns:a16="http://schemas.microsoft.com/office/drawing/2014/main" val="1082139206"/>
                    </a:ext>
                  </a:extLst>
                </a:gridCol>
              </a:tblGrid>
              <a:tr h="59445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20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과제 카드 </a:t>
                      </a:r>
                      <a:r>
                        <a:rPr lang="en-US" altLang="ko-KR" sz="20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2</a:t>
                      </a:r>
                      <a:endParaRPr lang="ko-KR" altLang="en-US" sz="20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931018"/>
                  </a:ext>
                </a:extLst>
              </a:tr>
              <a:tr h="6084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잘못 판단하는 경우</a:t>
                      </a:r>
                      <a:endParaRPr lang="ko-KR" altLang="en-US" sz="1600" b="1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예</a:t>
                      </a:r>
                      <a:endParaRPr lang="ko-KR" altLang="en-US" sz="1600" b="1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잘못 판단하는 이유</a:t>
                      </a:r>
                      <a:endParaRPr lang="ko-KR" altLang="en-US" sz="1600" b="1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FD5EA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70242"/>
                  </a:ext>
                </a:extLst>
              </a:tr>
              <a:tr h="747711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최빈값이 두 개인데</a:t>
                      </a:r>
                      <a:endParaRPr lang="en-US" altLang="ko-KR" sz="1600" kern="120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하나만 있다고</a:t>
                      </a:r>
                      <a:endParaRPr lang="en-US" altLang="ko-KR" sz="1600" kern="120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판단하는 경우</a:t>
                      </a:r>
                      <a:endParaRPr lang="en-US" altLang="ko-KR" sz="160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다음은 </a:t>
                      </a:r>
                      <a:r>
                        <a:rPr lang="ko-KR" altLang="en-US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학생들이</a:t>
                      </a:r>
                      <a:r>
                        <a:rPr lang="ko-KR" altLang="en-US" sz="1600" kern="1200"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 좋아하는 책의 분류를 </a:t>
                      </a:r>
                      <a:endParaRPr lang="en-US" altLang="ko-KR" sz="1600" kern="1200">
                        <a:solidFill>
                          <a:schemeClr val="tx1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조사한 결과이다</a:t>
                      </a:r>
                      <a:r>
                        <a:rPr lang="en-US" altLang="ko-KR" sz="1600" kern="1200"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.</a:t>
                      </a:r>
                      <a:endParaRPr lang="ko-KR" altLang="en-US" sz="1600" kern="1200">
                        <a:solidFill>
                          <a:schemeClr val="tx1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600" kern="1200">
                          <a:solidFill>
                            <a:schemeClr val="tx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최빈값은 가장 많이 나타나는 값 중 하나만 정하는 것이라고 생각하여</a:t>
                      </a:r>
                      <a:r>
                        <a:rPr lang="en-US" altLang="ko-KR" sz="1600" kern="1200">
                          <a:solidFill>
                            <a:schemeClr val="tx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  <a:r>
                        <a:rPr lang="ko-KR" altLang="en-US" sz="1600" kern="1200">
                          <a:solidFill>
                            <a:schemeClr val="tx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같은 횟수로 가장 많이 나타난 문학과 만화 중 하나만 최빈값이라고 잘못 판단할 수 있다</a:t>
                      </a:r>
                      <a:r>
                        <a:rPr lang="en-US" altLang="ko-KR" sz="1600" kern="1200">
                          <a:solidFill>
                            <a:schemeClr val="tx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. </a:t>
                      </a:r>
                      <a:endParaRPr lang="ko-KR" altLang="en-US" sz="1600" kern="1200" dirty="0">
                        <a:solidFill>
                          <a:schemeClr val="tx1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671478"/>
                  </a:ext>
                </a:extLst>
              </a:tr>
              <a:tr h="12534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 latinLnBrk="1"/>
                      <a:endParaRPr lang="ko-KR" altLang="en-US" sz="16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349823"/>
                  </a:ext>
                </a:extLst>
              </a:tr>
              <a:tr h="7705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잘못된 판단</a:t>
                      </a:r>
                      <a:r>
                        <a:rPr lang="en-US" altLang="ko-KR" sz="1600" kern="1200"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: </a:t>
                      </a:r>
                      <a:r>
                        <a:rPr lang="ko-KR" altLang="en-US" sz="1600" kern="1200"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최빈값은 문학이다</a:t>
                      </a:r>
                      <a:r>
                        <a:rPr lang="en-US" altLang="ko-KR" sz="1600" kern="1200"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.</a:t>
                      </a:r>
                      <a:endParaRPr lang="ko-KR" altLang="en-US" sz="1600" kern="1200">
                        <a:solidFill>
                          <a:schemeClr val="tx1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514134"/>
                  </a:ext>
                </a:extLst>
              </a:tr>
            </a:tbl>
          </a:graphicData>
        </a:graphic>
      </p:graphicFrame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5BFFDA66-C6D6-A26B-F1EE-71B86670388C}"/>
              </a:ext>
            </a:extLst>
          </p:cNvPr>
          <p:cNvSpPr txBox="1">
            <a:spLocks/>
          </p:cNvSpPr>
          <p:nvPr/>
        </p:nvSpPr>
        <p:spPr>
          <a:xfrm>
            <a:off x="9880600" y="276225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3AB83D9E-E863-0CA6-0F1E-04CD709C6A38}"/>
              </a:ext>
            </a:extLst>
          </p:cNvPr>
          <p:cNvCxnSpPr>
            <a:cxnSpLocks/>
          </p:cNvCxnSpPr>
          <p:nvPr/>
        </p:nvCxnSpPr>
        <p:spPr>
          <a:xfrm>
            <a:off x="1335541" y="1652935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텍스트 개체 틀 1">
            <a:extLst>
              <a:ext uri="{FF2B5EF4-FFF2-40B4-BE49-F238E27FC236}">
                <a16:creationId xmlns:a16="http://schemas.microsoft.com/office/drawing/2014/main" id="{6093C47A-2FF1-B959-94AB-DA4C5616FDFE}"/>
              </a:ext>
            </a:extLst>
          </p:cNvPr>
          <p:cNvSpPr txBox="1">
            <a:spLocks/>
          </p:cNvSpPr>
          <p:nvPr/>
        </p:nvSpPr>
        <p:spPr>
          <a:xfrm>
            <a:off x="1217613" y="1075304"/>
            <a:ext cx="9652000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0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탐색</a:t>
            </a:r>
            <a:r>
              <a:rPr lang="en-US" altLang="ko-KR"/>
              <a:t>] 1. </a:t>
            </a:r>
            <a:endParaRPr lang="ko-KR" altLang="en-US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FB7A602A-A261-E3F1-1D14-065734C0F8F1}"/>
              </a:ext>
            </a:extLst>
          </p:cNvPr>
          <p:cNvGraphicFramePr>
            <a:graphicFrameLocks noGrp="1"/>
          </p:cNvGraphicFramePr>
          <p:nvPr/>
        </p:nvGraphicFramePr>
        <p:xfrm>
          <a:off x="3479974" y="4131995"/>
          <a:ext cx="3730452" cy="9266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7160">
                  <a:extLst>
                    <a:ext uri="{9D8B030D-6E8A-4147-A177-3AD203B41FA5}">
                      <a16:colId xmlns:a16="http://schemas.microsoft.com/office/drawing/2014/main" val="3830908903"/>
                    </a:ext>
                  </a:extLst>
                </a:gridCol>
                <a:gridCol w="743323">
                  <a:extLst>
                    <a:ext uri="{9D8B030D-6E8A-4147-A177-3AD203B41FA5}">
                      <a16:colId xmlns:a16="http://schemas.microsoft.com/office/drawing/2014/main" val="98143308"/>
                    </a:ext>
                  </a:extLst>
                </a:gridCol>
                <a:gridCol w="743323">
                  <a:extLst>
                    <a:ext uri="{9D8B030D-6E8A-4147-A177-3AD203B41FA5}">
                      <a16:colId xmlns:a16="http://schemas.microsoft.com/office/drawing/2014/main" val="528431157"/>
                    </a:ext>
                  </a:extLst>
                </a:gridCol>
                <a:gridCol w="743323">
                  <a:extLst>
                    <a:ext uri="{9D8B030D-6E8A-4147-A177-3AD203B41FA5}">
                      <a16:colId xmlns:a16="http://schemas.microsoft.com/office/drawing/2014/main" val="1083961509"/>
                    </a:ext>
                  </a:extLst>
                </a:gridCol>
                <a:gridCol w="743323">
                  <a:extLst>
                    <a:ext uri="{9D8B030D-6E8A-4147-A177-3AD203B41FA5}">
                      <a16:colId xmlns:a16="http://schemas.microsoft.com/office/drawing/2014/main" val="1107565584"/>
                    </a:ext>
                  </a:extLst>
                </a:gridCol>
              </a:tblGrid>
              <a:tr h="5202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분류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문학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과학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역사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만화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931018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학생 수</a:t>
                      </a: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명</a:t>
                      </a:r>
                      <a:r>
                        <a:rPr lang="en-US" altLang="ko-KR" sz="11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  <a:endParaRPr lang="ko-KR" altLang="en-US" sz="11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9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6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4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9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6714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97824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3D33FF-43FF-CEA3-317B-3E228C4DB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1088506F-B743-4FFF-1785-8DADF67DD1BA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3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CE5BD7E0-6F9F-9455-AE8C-867651842798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kern="0" spc="-8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탐색</a:t>
            </a:r>
            <a:r>
              <a:rPr lang="en-US" altLang="ko-KR"/>
              <a:t>] 1</a:t>
            </a:r>
            <a:r>
              <a:rPr lang="ko-KR" altLang="en-US"/>
              <a:t>번 </a:t>
            </a:r>
            <a:r>
              <a:rPr lang="en-US" altLang="ko-KR"/>
              <a:t>– </a:t>
            </a:r>
            <a:r>
              <a:rPr lang="ko-KR" altLang="en-US"/>
              <a:t>학생 예시 답안</a:t>
            </a:r>
            <a:endParaRPr lang="ko-KR" altLang="en-US" dirty="0"/>
          </a:p>
        </p:txBody>
      </p:sp>
      <p:graphicFrame>
        <p:nvGraphicFramePr>
          <p:cNvPr id="20" name="표 19">
            <a:extLst>
              <a:ext uri="{FF2B5EF4-FFF2-40B4-BE49-F238E27FC236}">
                <a16:creationId xmlns:a16="http://schemas.microsoft.com/office/drawing/2014/main" id="{CCD9E265-6FEA-555E-84AF-3F3777449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475922"/>
              </p:ext>
            </p:extLst>
          </p:nvPr>
        </p:nvGraphicFramePr>
        <p:xfrm>
          <a:off x="1335541" y="2056283"/>
          <a:ext cx="9596740" cy="39746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5479">
                  <a:extLst>
                    <a:ext uri="{9D8B030D-6E8A-4147-A177-3AD203B41FA5}">
                      <a16:colId xmlns:a16="http://schemas.microsoft.com/office/drawing/2014/main" val="3830908903"/>
                    </a:ext>
                  </a:extLst>
                </a:gridCol>
                <a:gridCol w="3866080">
                  <a:extLst>
                    <a:ext uri="{9D8B030D-6E8A-4147-A177-3AD203B41FA5}">
                      <a16:colId xmlns:a16="http://schemas.microsoft.com/office/drawing/2014/main" val="98143308"/>
                    </a:ext>
                  </a:extLst>
                </a:gridCol>
                <a:gridCol w="3655181">
                  <a:extLst>
                    <a:ext uri="{9D8B030D-6E8A-4147-A177-3AD203B41FA5}">
                      <a16:colId xmlns:a16="http://schemas.microsoft.com/office/drawing/2014/main" val="1082139206"/>
                    </a:ext>
                  </a:extLst>
                </a:gridCol>
              </a:tblGrid>
              <a:tr h="59445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20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과제 카드 </a:t>
                      </a:r>
                      <a:r>
                        <a:rPr lang="en-US" altLang="ko-KR" sz="200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3</a:t>
                      </a:r>
                      <a:endParaRPr lang="ko-KR" altLang="en-US" sz="20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931018"/>
                  </a:ext>
                </a:extLst>
              </a:tr>
              <a:tr h="6084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잘못 판단하는 경우</a:t>
                      </a:r>
                      <a:endParaRPr lang="ko-KR" altLang="en-US" sz="1600" b="1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예</a:t>
                      </a:r>
                      <a:endParaRPr lang="ko-KR" altLang="en-US" sz="1600" b="1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잘못 판단하는 이유</a:t>
                      </a:r>
                      <a:endParaRPr lang="ko-KR" altLang="en-US" sz="1600" b="1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FD5EA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70242"/>
                  </a:ext>
                </a:extLst>
              </a:tr>
              <a:tr h="27717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숫자가 아닌 값은 </a:t>
                      </a:r>
                      <a:endParaRPr lang="en-US" altLang="ko-KR" sz="160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최빈값이 될 수 없다고 판단하는 경우 </a:t>
                      </a:r>
                      <a:endParaRPr lang="en-US" altLang="ko-KR" sz="1600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학생들이 휴대폰으로 가장 많이 하는 것</a:t>
                      </a:r>
                      <a:endParaRPr lang="en-US" altLang="ko-KR" sz="1600" kern="120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algn="ctr"/>
                      <a:endParaRPr lang="ko-KR" altLang="en-US" sz="1600" kern="120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algn="ctr"/>
                      <a:r>
                        <a:rPr lang="ko-KR" altLang="en-US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동영상 시청</a:t>
                      </a:r>
                      <a:r>
                        <a:rPr lang="en-US" altLang="ko-KR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  <a:r>
                        <a:rPr lang="ko-KR" altLang="en-US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게임</a:t>
                      </a:r>
                      <a:r>
                        <a:rPr lang="en-US" altLang="ko-KR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  <a:r>
                        <a:rPr lang="ko-KR" altLang="en-US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게임</a:t>
                      </a:r>
                      <a:r>
                        <a:rPr lang="en-US" altLang="ko-KR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  <a:r>
                        <a:rPr lang="ko-KR" altLang="en-US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메신저</a:t>
                      </a:r>
                      <a:r>
                        <a:rPr lang="en-US" altLang="ko-KR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</a:p>
                    <a:p>
                      <a:pPr algn="ctr"/>
                      <a:r>
                        <a:rPr lang="ko-KR" altLang="en-US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동영상 시청</a:t>
                      </a:r>
                      <a:r>
                        <a:rPr lang="en-US" altLang="ko-KR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  <a:r>
                        <a:rPr lang="ko-KR" altLang="en-US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음악 듣기</a:t>
                      </a:r>
                      <a:r>
                        <a:rPr lang="en-US" altLang="ko-KR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  <a:r>
                        <a:rPr lang="ko-KR" altLang="en-US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게임</a:t>
                      </a:r>
                      <a:r>
                        <a:rPr lang="en-US" altLang="ko-KR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  <a:r>
                        <a:rPr lang="ko-KR" altLang="en-US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동영상 시청</a:t>
                      </a:r>
                      <a:r>
                        <a:rPr lang="en-US" altLang="ko-KR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  <a:r>
                        <a:rPr lang="ko-KR" altLang="en-US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메신저</a:t>
                      </a:r>
                      <a:r>
                        <a:rPr lang="en-US" altLang="ko-KR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  <a:r>
                        <a:rPr lang="ko-KR" altLang="en-US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동영상 시청</a:t>
                      </a:r>
                    </a:p>
                    <a:p>
                      <a:pPr algn="ctr" fontAlgn="base" latinLnBrk="1"/>
                      <a:endParaRPr lang="en-US" altLang="ko-KR" sz="1600" kern="120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algn="ctr" fontAlgn="base" latinLnBrk="1"/>
                      <a:r>
                        <a:rPr lang="ko-KR" altLang="en-US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잘못된 판단</a:t>
                      </a:r>
                      <a:r>
                        <a:rPr lang="en-US" altLang="ko-KR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: </a:t>
                      </a:r>
                      <a:r>
                        <a:rPr lang="ko-KR" altLang="en-US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최빈값은 없다</a:t>
                      </a:r>
                      <a:r>
                        <a:rPr lang="en-US" altLang="ko-KR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.</a:t>
                      </a:r>
                      <a:endParaRPr lang="ko-KR" alt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최빈값은 숫자로 나타낸 자료에서만 </a:t>
                      </a:r>
                      <a:endParaRPr lang="en-US" altLang="ko-KR" sz="1600" kern="120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algn="ctr"/>
                      <a:r>
                        <a:rPr lang="ko-KR" altLang="en-US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찾을 수 있다고 생각하여</a:t>
                      </a:r>
                      <a:r>
                        <a:rPr lang="en-US" altLang="ko-KR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</a:p>
                    <a:p>
                      <a:pPr algn="ctr"/>
                      <a:r>
                        <a:rPr lang="en-US" altLang="ko-KR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‘</a:t>
                      </a:r>
                      <a:r>
                        <a:rPr lang="ko-KR" altLang="en-US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동영상 시청’처럼 숫자가 아닌 값은 </a:t>
                      </a:r>
                      <a:endParaRPr lang="en-US" altLang="ko-KR" sz="1600" kern="120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algn="ctr"/>
                      <a:r>
                        <a:rPr lang="ko-KR" altLang="en-US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최빈값이 될 수 없다고 잘못 판단할 수 있다</a:t>
                      </a:r>
                      <a:r>
                        <a:rPr lang="en-US" altLang="ko-KR" sz="1600" kern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.</a:t>
                      </a:r>
                      <a:endParaRPr lang="en-US" altLang="ko-KR" sz="1600" kern="1200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FD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671478"/>
                  </a:ext>
                </a:extLst>
              </a:tr>
            </a:tbl>
          </a:graphicData>
        </a:graphic>
      </p:graphicFrame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9C461010-18C4-F489-689D-4DA8614A36CA}"/>
              </a:ext>
            </a:extLst>
          </p:cNvPr>
          <p:cNvSpPr txBox="1">
            <a:spLocks/>
          </p:cNvSpPr>
          <p:nvPr/>
        </p:nvSpPr>
        <p:spPr>
          <a:xfrm>
            <a:off x="9880600" y="276225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502BE04E-12E3-B818-BBCD-726083CFACF4}"/>
              </a:ext>
            </a:extLst>
          </p:cNvPr>
          <p:cNvCxnSpPr>
            <a:cxnSpLocks/>
          </p:cNvCxnSpPr>
          <p:nvPr/>
        </p:nvCxnSpPr>
        <p:spPr>
          <a:xfrm>
            <a:off x="1335541" y="1652935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텍스트 개체 틀 1">
            <a:extLst>
              <a:ext uri="{FF2B5EF4-FFF2-40B4-BE49-F238E27FC236}">
                <a16:creationId xmlns:a16="http://schemas.microsoft.com/office/drawing/2014/main" id="{839C2DDA-9CD3-C1ED-43A3-C3E96E2E05DB}"/>
              </a:ext>
            </a:extLst>
          </p:cNvPr>
          <p:cNvSpPr txBox="1">
            <a:spLocks/>
          </p:cNvSpPr>
          <p:nvPr/>
        </p:nvSpPr>
        <p:spPr>
          <a:xfrm>
            <a:off x="1217613" y="1075304"/>
            <a:ext cx="9652000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0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탐색</a:t>
            </a:r>
            <a:r>
              <a:rPr lang="en-US" altLang="ko-KR"/>
              <a:t>] 1. 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3045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9C20C-8425-552B-ED1D-81BEB4164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0">
            <a:extLst>
              <a:ext uri="{FF2B5EF4-FFF2-40B4-BE49-F238E27FC236}">
                <a16:creationId xmlns:a16="http://schemas.microsoft.com/office/drawing/2014/main" id="{88C6EEA5-262B-1EEB-C8B8-F04780C5C3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733176"/>
              </p:ext>
            </p:extLst>
          </p:nvPr>
        </p:nvGraphicFramePr>
        <p:xfrm>
          <a:off x="1387612" y="2372769"/>
          <a:ext cx="9512999" cy="3868498"/>
        </p:xfrm>
        <a:graphic>
          <a:graphicData uri="http://schemas.openxmlformats.org/drawingml/2006/table">
            <a:tbl>
              <a:tblPr/>
              <a:tblGrid>
                <a:gridCol w="9512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986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ko-KR" altLang="en-US" sz="1800" b="1" dirty="0">
                          <a:ln>
                            <a:solidFill>
                              <a:srgbClr val="00B050">
                                <a:alpha val="0"/>
                              </a:srgbClr>
                            </a:solidFill>
                          </a:ln>
                          <a:solidFill>
                            <a:srgbClr val="FFFFFF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오답 처방전</a:t>
                      </a: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33502" marR="133502" marT="114300" marB="114300" anchor="ctr">
                    <a:lnL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44940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indent="0" algn="l">
                        <a:buNone/>
                      </a:pP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90195" marR="190195" marT="133502" marB="133502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063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90195" marR="190195" marT="133502" marB="133502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4C171DC6-1309-656F-B0A8-058C12CC087A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A4F36273-8341-DC22-FDC8-092DF878A1BE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오답 처방전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584FCF12-DF59-EE89-2373-F59CD7DAE1D0}"/>
              </a:ext>
            </a:extLst>
          </p:cNvPr>
          <p:cNvSpPr txBox="1">
            <a:spLocks/>
          </p:cNvSpPr>
          <p:nvPr/>
        </p:nvSpPr>
        <p:spPr>
          <a:xfrm>
            <a:off x="1387612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지금까지 배운 내용들을 정리해 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altLang="ko-KR" sz="2000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3ADB1EB6-B351-6055-5361-25735ECB85CC}"/>
              </a:ext>
            </a:extLst>
          </p:cNvPr>
          <p:cNvSpPr txBox="1">
            <a:spLocks/>
          </p:cNvSpPr>
          <p:nvPr/>
        </p:nvSpPr>
        <p:spPr>
          <a:xfrm>
            <a:off x="1387612" y="180223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1EC6AF36-A868-4696-1244-A488A0BD315B}"/>
              </a:ext>
            </a:extLst>
          </p:cNvPr>
          <p:cNvSpPr txBox="1">
            <a:spLocks/>
          </p:cNvSpPr>
          <p:nvPr/>
        </p:nvSpPr>
        <p:spPr>
          <a:xfrm>
            <a:off x="1883945" y="1796782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indent="0">
              <a:lnSpc>
                <a:spcPct val="120000"/>
              </a:lnSpc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b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우리가 탐구한 여러 가지 오답에 대한 처방전을 만들어 봅시다</a:t>
            </a:r>
            <a:r>
              <a:rPr lang="en-US" altLang="ko-KR"/>
              <a:t>.</a:t>
            </a:r>
            <a:endParaRPr lang="en-US" altLang="ko-KR" dirty="0"/>
          </a:p>
        </p:txBody>
      </p:sp>
      <p:sp>
        <p:nvSpPr>
          <p:cNvPr id="15" name="Shape 7">
            <a:extLst>
              <a:ext uri="{FF2B5EF4-FFF2-40B4-BE49-F238E27FC236}">
                <a16:creationId xmlns:a16="http://schemas.microsoft.com/office/drawing/2014/main" id="{58F8DDA6-6A36-ACD3-FCC9-9190C6CEE8BD}"/>
              </a:ext>
            </a:extLst>
          </p:cNvPr>
          <p:cNvSpPr/>
          <p:nvPr/>
        </p:nvSpPr>
        <p:spPr>
          <a:xfrm>
            <a:off x="1559293" y="3181646"/>
            <a:ext cx="314554" cy="304495"/>
          </a:xfrm>
          <a:prstGeom prst="roundRect">
            <a:avLst>
              <a:gd name="adj" fmla="val 24925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1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1" name="Text 20">
            <a:extLst>
              <a:ext uri="{FF2B5EF4-FFF2-40B4-BE49-F238E27FC236}">
                <a16:creationId xmlns:a16="http://schemas.microsoft.com/office/drawing/2014/main" id="{E8EC00DC-4266-1F5E-7818-8F40143439E7}"/>
              </a:ext>
            </a:extLst>
          </p:cNvPr>
          <p:cNvSpPr txBox="1"/>
          <p:nvPr/>
        </p:nvSpPr>
        <p:spPr>
          <a:xfrm>
            <a:off x="1961307" y="3219640"/>
            <a:ext cx="8671400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>
            <a:lvl1pPr lvl="0">
              <a:defRPr sz="1600" b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defRPr>
            </a:lvl1pPr>
          </a:lstStyle>
          <a:p>
            <a:r>
              <a:rPr lang="ko-KR" altLang="en-US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가장 큰 수가 최빈값이다</a:t>
            </a:r>
            <a:r>
              <a:rPr lang="en-US" altLang="ko-KR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.</a:t>
            </a:r>
            <a:endParaRPr lang="en-US" altLang="ko-KR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25" name="Text 20">
            <a:extLst>
              <a:ext uri="{FF2B5EF4-FFF2-40B4-BE49-F238E27FC236}">
                <a16:creationId xmlns:a16="http://schemas.microsoft.com/office/drawing/2014/main" id="{3CD4AF81-C2FC-0C23-542B-EF0C06E92F55}"/>
              </a:ext>
            </a:extLst>
          </p:cNvPr>
          <p:cNvSpPr txBox="1"/>
          <p:nvPr/>
        </p:nvSpPr>
        <p:spPr>
          <a:xfrm>
            <a:off x="1961307" y="3553612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왜 오답일까</a:t>
            </a:r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DF3027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7" name="Text 20">
            <a:extLst>
              <a:ext uri="{FF2B5EF4-FFF2-40B4-BE49-F238E27FC236}">
                <a16:creationId xmlns:a16="http://schemas.microsoft.com/office/drawing/2014/main" id="{41F4E453-8853-6171-6CE2-547A7B9E87DB}"/>
              </a:ext>
            </a:extLst>
          </p:cNvPr>
          <p:cNvSpPr txBox="1"/>
          <p:nvPr/>
        </p:nvSpPr>
        <p:spPr>
          <a:xfrm>
            <a:off x="1961307" y="3888135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올바른 설명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0B3F94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6" name="Shape 7">
            <a:extLst>
              <a:ext uri="{FF2B5EF4-FFF2-40B4-BE49-F238E27FC236}">
                <a16:creationId xmlns:a16="http://schemas.microsoft.com/office/drawing/2014/main" id="{42B35113-F250-A9A6-1E48-D73B468CBDCC}"/>
              </a:ext>
            </a:extLst>
          </p:cNvPr>
          <p:cNvSpPr/>
          <p:nvPr/>
        </p:nvSpPr>
        <p:spPr>
          <a:xfrm>
            <a:off x="1559293" y="4836237"/>
            <a:ext cx="314554" cy="304495"/>
          </a:xfrm>
          <a:prstGeom prst="roundRect">
            <a:avLst>
              <a:gd name="adj" fmla="val 24925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17" name="Text 20">
            <a:extLst>
              <a:ext uri="{FF2B5EF4-FFF2-40B4-BE49-F238E27FC236}">
                <a16:creationId xmlns:a16="http://schemas.microsoft.com/office/drawing/2014/main" id="{D82D767D-FA3C-355C-A70D-4F589F02B9F5}"/>
              </a:ext>
            </a:extLst>
          </p:cNvPr>
          <p:cNvSpPr txBox="1"/>
          <p:nvPr/>
        </p:nvSpPr>
        <p:spPr>
          <a:xfrm>
            <a:off x="1961307" y="4874231"/>
            <a:ext cx="8671400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>
            <a:lvl1pPr lvl="0">
              <a:defRPr sz="1600" b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defRPr>
            </a:lvl1pPr>
          </a:lstStyle>
          <a:p>
            <a:r>
              <a:rPr lang="ko-KR" altLang="en-US">
                <a:ln>
                  <a:solidFill>
                    <a:srgbClr val="00B050">
                      <a:alpha val="0"/>
                    </a:srgbClr>
                  </a:solidFill>
                </a:ln>
              </a:rPr>
              <a:t>최빈값은 항상 숫자이다</a:t>
            </a:r>
            <a:r>
              <a:rPr lang="en-US" altLang="ko-KR">
                <a:ln>
                  <a:solidFill>
                    <a:srgbClr val="00B050">
                      <a:alpha val="0"/>
                    </a:srgbClr>
                  </a:solidFill>
                </a:ln>
              </a:rPr>
              <a:t>.</a:t>
            </a:r>
            <a:endParaRPr lang="ko-KR" altLang="en-US" dirty="0">
              <a:ln>
                <a:solidFill>
                  <a:srgbClr val="00B050">
                    <a:alpha val="0"/>
                  </a:srgbClr>
                </a:solidFill>
              </a:ln>
            </a:endParaRPr>
          </a:p>
        </p:txBody>
      </p:sp>
      <p:sp>
        <p:nvSpPr>
          <p:cNvPr id="19" name="Text 20">
            <a:extLst>
              <a:ext uri="{FF2B5EF4-FFF2-40B4-BE49-F238E27FC236}">
                <a16:creationId xmlns:a16="http://schemas.microsoft.com/office/drawing/2014/main" id="{965422A0-02BB-20EC-FAF6-E7F7FCB1A2AB}"/>
              </a:ext>
            </a:extLst>
          </p:cNvPr>
          <p:cNvSpPr txBox="1"/>
          <p:nvPr/>
        </p:nvSpPr>
        <p:spPr>
          <a:xfrm>
            <a:off x="1961307" y="5208203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왜 오답일까</a:t>
            </a:r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DF3027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0" name="Text 20">
            <a:extLst>
              <a:ext uri="{FF2B5EF4-FFF2-40B4-BE49-F238E27FC236}">
                <a16:creationId xmlns:a16="http://schemas.microsoft.com/office/drawing/2014/main" id="{D176F566-81F8-ED46-2129-8D88347FCDD2}"/>
              </a:ext>
            </a:extLst>
          </p:cNvPr>
          <p:cNvSpPr txBox="1"/>
          <p:nvPr/>
        </p:nvSpPr>
        <p:spPr>
          <a:xfrm>
            <a:off x="1961307" y="5542726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올바른 설명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0B3F94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65BC8A43-408E-DB35-AF31-8073FE08ADD3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kern="0" spc="-8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정리</a:t>
            </a:r>
            <a:r>
              <a:rPr lang="en-US" altLang="ko-KR"/>
              <a:t>] </a:t>
            </a:r>
            <a:r>
              <a:rPr lang="ko-KR" altLang="en-US"/>
              <a:t>오답 처방전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03029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ADDE0-2C4C-6622-6094-1F7F1C61E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A6124924-F7C4-253A-B636-8A3DC1FCBF5E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221B3FA5-5ED6-8D5A-F0F0-5A8A5E02929F}"/>
              </a:ext>
            </a:extLst>
          </p:cNvPr>
          <p:cNvSpPr txBox="1">
            <a:spLocks/>
          </p:cNvSpPr>
          <p:nvPr/>
        </p:nvSpPr>
        <p:spPr>
          <a:xfrm>
            <a:off x="1387612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지금까지 배운 내용들을 정리해 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altLang="ko-KR" sz="2000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2CD4F699-80ED-E059-6C55-0E7877C1845C}"/>
              </a:ext>
            </a:extLst>
          </p:cNvPr>
          <p:cNvSpPr txBox="1">
            <a:spLocks/>
          </p:cNvSpPr>
          <p:nvPr/>
        </p:nvSpPr>
        <p:spPr>
          <a:xfrm>
            <a:off x="1387612" y="180223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graphicFrame>
        <p:nvGraphicFramePr>
          <p:cNvPr id="3" name="Table 0">
            <a:extLst>
              <a:ext uri="{FF2B5EF4-FFF2-40B4-BE49-F238E27FC236}">
                <a16:creationId xmlns:a16="http://schemas.microsoft.com/office/drawing/2014/main" id="{1FFD1140-124C-DD14-C4F7-8B0286F8FDD4}"/>
              </a:ext>
            </a:extLst>
          </p:cNvPr>
          <p:cNvGraphicFramePr>
            <a:graphicFrameLocks noGrp="1"/>
          </p:cNvGraphicFramePr>
          <p:nvPr/>
        </p:nvGraphicFramePr>
        <p:xfrm>
          <a:off x="1387612" y="2331673"/>
          <a:ext cx="9512999" cy="3944196"/>
        </p:xfrm>
        <a:graphic>
          <a:graphicData uri="http://schemas.openxmlformats.org/drawingml/2006/table">
            <a:tbl>
              <a:tblPr/>
              <a:tblGrid>
                <a:gridCol w="9512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986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ko-KR" altLang="en-US" sz="1800" b="1" dirty="0">
                          <a:ln>
                            <a:solidFill>
                              <a:srgbClr val="00B050">
                                <a:alpha val="0"/>
                              </a:srgbClr>
                            </a:solidFill>
                          </a:ln>
                          <a:solidFill>
                            <a:srgbClr val="FFFFFF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오답 처방전</a:t>
                      </a: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33502" marR="133502" marT="114300" marB="114300" anchor="ctr">
                    <a:lnL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127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indent="0" algn="l">
                        <a:buNone/>
                      </a:pP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90195" marR="190195" marT="133502" marB="133502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Shape 7">
            <a:extLst>
              <a:ext uri="{FF2B5EF4-FFF2-40B4-BE49-F238E27FC236}">
                <a16:creationId xmlns:a16="http://schemas.microsoft.com/office/drawing/2014/main" id="{0F0168DE-D545-D72D-C6DA-9FE6190D2FEE}"/>
              </a:ext>
            </a:extLst>
          </p:cNvPr>
          <p:cNvSpPr/>
          <p:nvPr/>
        </p:nvSpPr>
        <p:spPr>
          <a:xfrm>
            <a:off x="1559293" y="2955052"/>
            <a:ext cx="314554" cy="304495"/>
          </a:xfrm>
          <a:prstGeom prst="roundRect">
            <a:avLst>
              <a:gd name="adj" fmla="val 24925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1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1" name="Text 20">
            <a:extLst>
              <a:ext uri="{FF2B5EF4-FFF2-40B4-BE49-F238E27FC236}">
                <a16:creationId xmlns:a16="http://schemas.microsoft.com/office/drawing/2014/main" id="{40A318C2-0798-2729-E4C1-51DCE34C8E56}"/>
              </a:ext>
            </a:extLst>
          </p:cNvPr>
          <p:cNvSpPr txBox="1"/>
          <p:nvPr/>
        </p:nvSpPr>
        <p:spPr>
          <a:xfrm>
            <a:off x="1961307" y="2993046"/>
            <a:ext cx="8671400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>
            <a:lvl1pPr>
              <a:defRPr sz="1600" b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defRPr>
            </a:lvl1pPr>
          </a:lstStyle>
          <a:p>
            <a:r>
              <a:rPr lang="ko-KR" altLang="en-US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가장 큰 수가 최빈값이다</a:t>
            </a:r>
            <a:r>
              <a:rPr lang="en-US" altLang="ko-KR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.</a:t>
            </a:r>
            <a:endParaRPr lang="en-US" altLang="ko-KR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25" name="Text 20">
            <a:extLst>
              <a:ext uri="{FF2B5EF4-FFF2-40B4-BE49-F238E27FC236}">
                <a16:creationId xmlns:a16="http://schemas.microsoft.com/office/drawing/2014/main" id="{46F2D063-3239-3BAF-16F1-08792DD83A9B}"/>
              </a:ext>
            </a:extLst>
          </p:cNvPr>
          <p:cNvSpPr txBox="1"/>
          <p:nvPr/>
        </p:nvSpPr>
        <p:spPr>
          <a:xfrm>
            <a:off x="1961307" y="3479418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왜 오답일까</a:t>
            </a:r>
            <a:r>
              <a:rPr lang="en-US" altLang="ko-KR" sz="1600" b="1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</a:t>
            </a:r>
            <a:endParaRPr lang="en-US" sz="1600" dirty="0">
              <a:ln>
                <a:solidFill>
                  <a:srgbClr val="00B050">
                    <a:alpha val="0"/>
                  </a:srgbClr>
                </a:solidFill>
              </a:ln>
              <a:solidFill>
                <a:srgbClr val="DF3027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7" name="Text 20">
            <a:extLst>
              <a:ext uri="{FF2B5EF4-FFF2-40B4-BE49-F238E27FC236}">
                <a16:creationId xmlns:a16="http://schemas.microsoft.com/office/drawing/2014/main" id="{469D5A00-6E45-AC85-AE6C-BB736482FE90}"/>
              </a:ext>
            </a:extLst>
          </p:cNvPr>
          <p:cNvSpPr txBox="1"/>
          <p:nvPr/>
        </p:nvSpPr>
        <p:spPr>
          <a:xfrm>
            <a:off x="1961307" y="4899606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올바른 설명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0B3F94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4" name="Text 20">
            <a:extLst>
              <a:ext uri="{FF2B5EF4-FFF2-40B4-BE49-F238E27FC236}">
                <a16:creationId xmlns:a16="http://schemas.microsoft.com/office/drawing/2014/main" id="{4240D74C-BDFA-F7D3-CBAB-55BC20169926}"/>
              </a:ext>
            </a:extLst>
          </p:cNvPr>
          <p:cNvSpPr txBox="1"/>
          <p:nvPr/>
        </p:nvSpPr>
        <p:spPr>
          <a:xfrm>
            <a:off x="2189907" y="3860218"/>
            <a:ext cx="7878767" cy="289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>
            <a:lvl1pPr fontAlgn="base" latinLnBrk="1">
              <a:lnSpc>
                <a:spcPct val="130000"/>
              </a:lnSpc>
              <a:defRPr sz="1600" kern="0" spc="-2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defRPr>
            </a:lvl1pPr>
          </a:lstStyle>
          <a:p>
            <a:r>
              <a:rPr lang="ko-KR" altLang="en-US"/>
              <a:t>최빈값은 자료에서 가장 큰 값을 찾는 것이 아니라</a:t>
            </a:r>
            <a:r>
              <a:rPr lang="en-US" altLang="ko-KR"/>
              <a:t>,</a:t>
            </a:r>
            <a:r>
              <a:rPr lang="en-US" altLang="ko-KR">
                <a:solidFill>
                  <a:srgbClr val="0C4CAB"/>
                </a:solidFill>
              </a:rPr>
              <a:t> </a:t>
            </a:r>
            <a:r>
              <a:rPr lang="ko-KR" altLang="en-US">
                <a:solidFill>
                  <a:srgbClr val="0C4CAB"/>
                </a:solidFill>
              </a:rPr>
              <a:t>가장 많이 나타나는 값</a:t>
            </a:r>
            <a:r>
              <a:rPr lang="ko-KR" altLang="en-US"/>
              <a:t>을</a:t>
            </a:r>
            <a:r>
              <a:rPr lang="ko-KR" altLang="en-US">
                <a:solidFill>
                  <a:srgbClr val="00B050"/>
                </a:solidFill>
              </a:rPr>
              <a:t> </a:t>
            </a:r>
            <a:r>
              <a:rPr lang="ko-KR" altLang="en-US"/>
              <a:t>찾는 것이기 때문이다</a:t>
            </a:r>
            <a:r>
              <a:rPr lang="en-US" altLang="ko-KR"/>
              <a:t>.</a:t>
            </a:r>
            <a:endParaRPr lang="ko-KR" altLang="en-US" dirty="0"/>
          </a:p>
        </p:txBody>
      </p:sp>
      <p:sp>
        <p:nvSpPr>
          <p:cNvPr id="5" name="Text 20">
            <a:extLst>
              <a:ext uri="{FF2B5EF4-FFF2-40B4-BE49-F238E27FC236}">
                <a16:creationId xmlns:a16="http://schemas.microsoft.com/office/drawing/2014/main" id="{2ECD43D5-110E-51CE-28F9-F4AB6E84163B}"/>
              </a:ext>
            </a:extLst>
          </p:cNvPr>
          <p:cNvSpPr txBox="1"/>
          <p:nvPr/>
        </p:nvSpPr>
        <p:spPr>
          <a:xfrm>
            <a:off x="2189907" y="5237507"/>
            <a:ext cx="7878767" cy="5668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>
            <a:lvl1pPr fontAlgn="base" latinLnBrk="1">
              <a:lnSpc>
                <a:spcPct val="130000"/>
              </a:lnSpc>
              <a:defRPr sz="1600" kern="0" spc="-2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defRPr>
            </a:lvl1pPr>
          </a:lstStyle>
          <a:p>
            <a:r>
              <a:rPr lang="ko-KR" altLang="en-US"/>
              <a:t>최빈값은 자료의 값 중에서 가장 많이 나타나는 값이다</a:t>
            </a:r>
            <a:r>
              <a:rPr lang="en-US" altLang="ko-KR"/>
              <a:t>. </a:t>
            </a:r>
            <a:r>
              <a:rPr lang="ko-KR" altLang="en-US"/>
              <a:t>따라서 자료에서 어떤 값이 가장 많이 나타났는지 살펴보아야 한다</a:t>
            </a:r>
            <a:r>
              <a:rPr lang="en-US" altLang="ko-KR"/>
              <a:t>.</a:t>
            </a:r>
            <a:endParaRPr lang="en-US" altLang="ko-KR" dirty="0"/>
          </a:p>
        </p:txBody>
      </p:sp>
      <p:sp>
        <p:nvSpPr>
          <p:cNvPr id="19" name="텍스트 개체 틀 17">
            <a:extLst>
              <a:ext uri="{FF2B5EF4-FFF2-40B4-BE49-F238E27FC236}">
                <a16:creationId xmlns:a16="http://schemas.microsoft.com/office/drawing/2014/main" id="{57B240FF-BC9D-E6DC-A566-9FA320C4B02B}"/>
              </a:ext>
            </a:extLst>
          </p:cNvPr>
          <p:cNvSpPr txBox="1">
            <a:spLocks/>
          </p:cNvSpPr>
          <p:nvPr/>
        </p:nvSpPr>
        <p:spPr>
          <a:xfrm>
            <a:off x="9880600" y="276225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1183ECF7-4638-7386-E2F5-D2E44DA46546}"/>
              </a:ext>
            </a:extLst>
          </p:cNvPr>
          <p:cNvSpPr txBox="1">
            <a:spLocks/>
          </p:cNvSpPr>
          <p:nvPr/>
        </p:nvSpPr>
        <p:spPr>
          <a:xfrm>
            <a:off x="1883945" y="1796782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indent="0">
              <a:lnSpc>
                <a:spcPct val="120000"/>
              </a:lnSpc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b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우리가 탐구한 여러 가지 오답에 대한 처방전을 만들어 봅시다</a:t>
            </a:r>
            <a:r>
              <a:rPr lang="en-US" altLang="ko-KR"/>
              <a:t>.</a:t>
            </a:r>
            <a:endParaRPr lang="en-US" altLang="ko-KR" dirty="0"/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AACEC304-048A-83A5-C8B7-067B14028EF7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kern="0" spc="-8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정리</a:t>
            </a:r>
            <a:r>
              <a:rPr lang="en-US" altLang="ko-KR"/>
              <a:t>] </a:t>
            </a:r>
            <a:r>
              <a:rPr lang="ko-KR" altLang="en-US"/>
              <a:t>오답 처방전 </a:t>
            </a:r>
            <a:r>
              <a:rPr lang="en-US" altLang="ko-KR"/>
              <a:t>– </a:t>
            </a:r>
            <a:r>
              <a:rPr lang="ko-KR" altLang="en-US"/>
              <a:t>학생 예시 답안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370350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CF424-80C8-BFF1-5812-63866B86A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DCD29F62-9D13-0648-1CE8-B7F1B5FCCB3F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942EDCF7-C150-9BFB-2E07-526E174FA912}"/>
              </a:ext>
            </a:extLst>
          </p:cNvPr>
          <p:cNvSpPr txBox="1">
            <a:spLocks/>
          </p:cNvSpPr>
          <p:nvPr/>
        </p:nvSpPr>
        <p:spPr>
          <a:xfrm>
            <a:off x="1387612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지금까지 배운 내용들을 정리해 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altLang="ko-KR" sz="2000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C25954CA-DE1B-50F2-750E-EAB13DB977E7}"/>
              </a:ext>
            </a:extLst>
          </p:cNvPr>
          <p:cNvSpPr txBox="1">
            <a:spLocks/>
          </p:cNvSpPr>
          <p:nvPr/>
        </p:nvSpPr>
        <p:spPr>
          <a:xfrm>
            <a:off x="1387612" y="180223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graphicFrame>
        <p:nvGraphicFramePr>
          <p:cNvPr id="3" name="Table 0">
            <a:extLst>
              <a:ext uri="{FF2B5EF4-FFF2-40B4-BE49-F238E27FC236}">
                <a16:creationId xmlns:a16="http://schemas.microsoft.com/office/drawing/2014/main" id="{39E83672-CD44-12AD-944A-C29946E97698}"/>
              </a:ext>
            </a:extLst>
          </p:cNvPr>
          <p:cNvGraphicFramePr>
            <a:graphicFrameLocks noGrp="1"/>
          </p:cNvGraphicFramePr>
          <p:nvPr/>
        </p:nvGraphicFramePr>
        <p:xfrm>
          <a:off x="1387612" y="2331673"/>
          <a:ext cx="9512999" cy="3944196"/>
        </p:xfrm>
        <a:graphic>
          <a:graphicData uri="http://schemas.openxmlformats.org/drawingml/2006/table">
            <a:tbl>
              <a:tblPr/>
              <a:tblGrid>
                <a:gridCol w="9512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986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ko-KR" altLang="en-US" sz="1800" b="1" dirty="0">
                          <a:ln>
                            <a:solidFill>
                              <a:srgbClr val="00B050">
                                <a:alpha val="0"/>
                              </a:srgbClr>
                            </a:solidFill>
                          </a:ln>
                          <a:solidFill>
                            <a:srgbClr val="FFFFFF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오답 처방전</a:t>
                      </a: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33502" marR="133502" marT="114300" marB="114300" anchor="ctr">
                    <a:lnL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127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indent="0" algn="l">
                        <a:buNone/>
                      </a:pP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90195" marR="190195" marT="133502" marB="133502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Shape 7">
            <a:extLst>
              <a:ext uri="{FF2B5EF4-FFF2-40B4-BE49-F238E27FC236}">
                <a16:creationId xmlns:a16="http://schemas.microsoft.com/office/drawing/2014/main" id="{C5FA67C5-2D8D-9F89-5920-9A1939EC3676}"/>
              </a:ext>
            </a:extLst>
          </p:cNvPr>
          <p:cNvSpPr/>
          <p:nvPr/>
        </p:nvSpPr>
        <p:spPr>
          <a:xfrm>
            <a:off x="1559293" y="2955052"/>
            <a:ext cx="314554" cy="304495"/>
          </a:xfrm>
          <a:prstGeom prst="roundRect">
            <a:avLst>
              <a:gd name="adj" fmla="val 24925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1" name="Text 20">
            <a:extLst>
              <a:ext uri="{FF2B5EF4-FFF2-40B4-BE49-F238E27FC236}">
                <a16:creationId xmlns:a16="http://schemas.microsoft.com/office/drawing/2014/main" id="{FED383B0-5C30-B763-F8F9-2C96596298E1}"/>
              </a:ext>
            </a:extLst>
          </p:cNvPr>
          <p:cNvSpPr txBox="1"/>
          <p:nvPr/>
        </p:nvSpPr>
        <p:spPr>
          <a:xfrm>
            <a:off x="1961307" y="2993046"/>
            <a:ext cx="8671400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>
            <a:lvl1pPr>
              <a:defRPr sz="1600" b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defRPr>
            </a:lvl1pPr>
          </a:lstStyle>
          <a:p>
            <a:r>
              <a:rPr lang="ko-KR" altLang="en-US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최빈값은 항상 숫자이다</a:t>
            </a:r>
            <a:r>
              <a:rPr lang="en-US" altLang="ko-KR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.</a:t>
            </a:r>
            <a:endParaRPr lang="ko-KR" altLang="en-US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25" name="Text 20">
            <a:extLst>
              <a:ext uri="{FF2B5EF4-FFF2-40B4-BE49-F238E27FC236}">
                <a16:creationId xmlns:a16="http://schemas.microsoft.com/office/drawing/2014/main" id="{DF4CD242-4E3B-08CB-F6D1-55A00C10EC0D}"/>
              </a:ext>
            </a:extLst>
          </p:cNvPr>
          <p:cNvSpPr txBox="1"/>
          <p:nvPr/>
        </p:nvSpPr>
        <p:spPr>
          <a:xfrm>
            <a:off x="1961307" y="3479418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왜 오답일까</a:t>
            </a:r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DF3027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7" name="Text 20">
            <a:extLst>
              <a:ext uri="{FF2B5EF4-FFF2-40B4-BE49-F238E27FC236}">
                <a16:creationId xmlns:a16="http://schemas.microsoft.com/office/drawing/2014/main" id="{ADD620E7-7D48-12B6-AF55-3FF1B7593904}"/>
              </a:ext>
            </a:extLst>
          </p:cNvPr>
          <p:cNvSpPr txBox="1"/>
          <p:nvPr/>
        </p:nvSpPr>
        <p:spPr>
          <a:xfrm>
            <a:off x="1961307" y="4899606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올바른 설명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0B3F94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4" name="Text 20">
            <a:extLst>
              <a:ext uri="{FF2B5EF4-FFF2-40B4-BE49-F238E27FC236}">
                <a16:creationId xmlns:a16="http://schemas.microsoft.com/office/drawing/2014/main" id="{05153EEA-D9A8-24B2-B717-AB5108E6097B}"/>
              </a:ext>
            </a:extLst>
          </p:cNvPr>
          <p:cNvSpPr txBox="1"/>
          <p:nvPr/>
        </p:nvSpPr>
        <p:spPr>
          <a:xfrm>
            <a:off x="2189907" y="3860218"/>
            <a:ext cx="7878767" cy="739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>
            <a:lvl1pPr fontAlgn="base" latinLnBrk="1">
              <a:lnSpc>
                <a:spcPct val="130000"/>
              </a:lnSpc>
              <a:defRPr sz="1600" kern="0" spc="-2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defRPr>
            </a:lvl1pPr>
          </a:lstStyle>
          <a:p>
            <a:r>
              <a:rPr lang="ko-KR" altLang="en-US"/>
              <a:t>최빈값은 반드시 숫자로 나타나는 것이 아니라</a:t>
            </a:r>
            <a:r>
              <a:rPr lang="en-US" altLang="ko-KR"/>
              <a:t>, </a:t>
            </a:r>
            <a:r>
              <a:rPr lang="ko-KR" altLang="en-US"/>
              <a:t>자료의 값 중에서 가장 많이 나타나는 값이기 때문이다</a:t>
            </a:r>
            <a:r>
              <a:rPr lang="en-US" altLang="ko-KR"/>
              <a:t>. </a:t>
            </a:r>
            <a:r>
              <a:rPr lang="ko-KR" altLang="en-US"/>
              <a:t>자료가 글이나 범주로 이루어져 있다면 글이나 범주가 최빈값이 될 수도 있다</a:t>
            </a:r>
            <a:r>
              <a:rPr lang="en-US" altLang="ko-KR"/>
              <a:t>.</a:t>
            </a:r>
            <a:endParaRPr lang="ko-KR" altLang="en-US" dirty="0"/>
          </a:p>
        </p:txBody>
      </p:sp>
      <p:sp>
        <p:nvSpPr>
          <p:cNvPr id="5" name="Text 20">
            <a:extLst>
              <a:ext uri="{FF2B5EF4-FFF2-40B4-BE49-F238E27FC236}">
                <a16:creationId xmlns:a16="http://schemas.microsoft.com/office/drawing/2014/main" id="{BBB60E4A-D519-4DE2-C17C-48032A7B8769}"/>
              </a:ext>
            </a:extLst>
          </p:cNvPr>
          <p:cNvSpPr txBox="1"/>
          <p:nvPr/>
        </p:nvSpPr>
        <p:spPr>
          <a:xfrm>
            <a:off x="2189907" y="5237507"/>
            <a:ext cx="7878767" cy="739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>
            <a:lvl1pPr fontAlgn="base" latinLnBrk="1">
              <a:lnSpc>
                <a:spcPct val="130000"/>
              </a:lnSpc>
              <a:defRPr sz="1600" kern="0" spc="-2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defRPr>
            </a:lvl1pPr>
          </a:lstStyle>
          <a:p>
            <a:r>
              <a:rPr lang="ko-KR" altLang="en-US"/>
              <a:t>최빈값은 자료의 값 중에서 가장 많이 나타나는 값이다</a:t>
            </a:r>
            <a:r>
              <a:rPr lang="en-US" altLang="ko-KR"/>
              <a:t>. </a:t>
            </a:r>
            <a:r>
              <a:rPr lang="ko-KR" altLang="en-US"/>
              <a:t>따라서 ‘체험 부스 위치’</a:t>
            </a:r>
            <a:r>
              <a:rPr lang="en-US" altLang="ko-KR"/>
              <a:t>, ‘</a:t>
            </a:r>
            <a:r>
              <a:rPr lang="ko-KR" altLang="en-US"/>
              <a:t>공연 시작 시간’처럼 숫자가 아닌 값도 최빈값이 될 수 있다</a:t>
            </a:r>
            <a:r>
              <a:rPr lang="en-US" altLang="ko-KR"/>
              <a:t>.</a:t>
            </a:r>
            <a:endParaRPr lang="ko-KR" altLang="en-US" dirty="0"/>
          </a:p>
        </p:txBody>
      </p:sp>
      <p:sp>
        <p:nvSpPr>
          <p:cNvPr id="19" name="텍스트 개체 틀 17">
            <a:extLst>
              <a:ext uri="{FF2B5EF4-FFF2-40B4-BE49-F238E27FC236}">
                <a16:creationId xmlns:a16="http://schemas.microsoft.com/office/drawing/2014/main" id="{BEAE3984-6456-9CF0-02FF-EE5D14E01798}"/>
              </a:ext>
            </a:extLst>
          </p:cNvPr>
          <p:cNvSpPr txBox="1">
            <a:spLocks/>
          </p:cNvSpPr>
          <p:nvPr/>
        </p:nvSpPr>
        <p:spPr>
          <a:xfrm>
            <a:off x="9880600" y="276225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10300EAB-058D-31D1-49EB-5B5F50C8525F}"/>
              </a:ext>
            </a:extLst>
          </p:cNvPr>
          <p:cNvSpPr txBox="1">
            <a:spLocks/>
          </p:cNvSpPr>
          <p:nvPr/>
        </p:nvSpPr>
        <p:spPr>
          <a:xfrm>
            <a:off x="1883945" y="1796782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indent="0">
              <a:lnSpc>
                <a:spcPct val="120000"/>
              </a:lnSpc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b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우리가 탐구한 여러 가지 오답에 대한 처방전을 만들어 봅시다</a:t>
            </a:r>
            <a:r>
              <a:rPr lang="en-US" altLang="ko-KR"/>
              <a:t>.</a:t>
            </a:r>
            <a:endParaRPr lang="en-US" altLang="ko-KR" dirty="0"/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B618A00D-2E12-05E8-73E3-75D5AD744EBA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kern="0" spc="-8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정리</a:t>
            </a:r>
            <a:r>
              <a:rPr lang="en-US" altLang="ko-KR"/>
              <a:t>] </a:t>
            </a:r>
            <a:r>
              <a:rPr lang="ko-KR" altLang="en-US"/>
              <a:t>오답 처방전 </a:t>
            </a:r>
            <a:r>
              <a:rPr lang="en-US" altLang="ko-KR"/>
              <a:t>– </a:t>
            </a:r>
            <a:r>
              <a:rPr lang="ko-KR" altLang="en-US"/>
              <a:t>학생 예시 답안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090519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C95D0-3041-8B1D-E0D1-F305F0EE9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0A52F118-AB00-B3A8-E383-DDE11D62B16A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D9C5BBE4-C453-6BEA-3AA6-5986B8CDF425}"/>
              </a:ext>
            </a:extLst>
          </p:cNvPr>
          <p:cNvSpPr txBox="1">
            <a:spLocks/>
          </p:cNvSpPr>
          <p:nvPr/>
        </p:nvSpPr>
        <p:spPr>
          <a:xfrm>
            <a:off x="1387612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</a:t>
            </a:r>
            <a:endParaRPr lang="en-US" altLang="ko-KR" sz="2000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B4087198-0790-4F10-FC9B-97200F4D96AD}"/>
              </a:ext>
            </a:extLst>
          </p:cNvPr>
          <p:cNvSpPr txBox="1">
            <a:spLocks/>
          </p:cNvSpPr>
          <p:nvPr/>
        </p:nvSpPr>
        <p:spPr>
          <a:xfrm>
            <a:off x="1387612" y="180223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8B4EFE8E-BC54-F11F-50B9-FC0481068D53}"/>
              </a:ext>
            </a:extLst>
          </p:cNvPr>
          <p:cNvSpPr txBox="1">
            <a:spLocks/>
          </p:cNvSpPr>
          <p:nvPr/>
        </p:nvSpPr>
        <p:spPr>
          <a:xfrm>
            <a:off x="1883945" y="1796782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indent="0">
              <a:lnSpc>
                <a:spcPct val="120000"/>
              </a:lnSpc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b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지금까지 배운 내용을 정리하여 최빈값을 구하는 나만의 탐정 규칙을 적어봅시다</a:t>
            </a:r>
            <a:r>
              <a:rPr lang="en-US" altLang="ko-KR"/>
              <a:t>.</a:t>
            </a:r>
            <a:endParaRPr lang="en-US" altLang="ko-KR" dirty="0"/>
          </a:p>
        </p:txBody>
      </p:sp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75777909-8EEA-102B-9EB6-D5A3FCB6237C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kern="0" spc="-8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정리</a:t>
            </a:r>
            <a:r>
              <a:rPr lang="en-US" altLang="ko-KR"/>
              <a:t>] </a:t>
            </a:r>
            <a:r>
              <a:rPr lang="ko-KR" altLang="en-US"/>
              <a:t>나만의 탐정 규칙</a:t>
            </a:r>
            <a:endParaRPr lang="ko-KR" altLang="en-US" dirty="0"/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46DFDBC3-B3D2-5C40-E3D0-5A864DC8E704}"/>
              </a:ext>
            </a:extLst>
          </p:cNvPr>
          <p:cNvSpPr/>
          <p:nvPr/>
        </p:nvSpPr>
        <p:spPr>
          <a:xfrm>
            <a:off x="1387612" y="2661957"/>
            <a:ext cx="9416776" cy="3368973"/>
          </a:xfrm>
          <a:prstGeom prst="roundRect">
            <a:avLst>
              <a:gd name="adj" fmla="val 7436"/>
            </a:avLst>
          </a:prstGeom>
          <a:solidFill>
            <a:schemeClr val="accent2">
              <a:lumMod val="20000"/>
              <a:lumOff val="80000"/>
              <a:alpha val="2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9F12E33-47C5-BDAE-E3CC-5DF4CFB311BA}"/>
              </a:ext>
            </a:extLst>
          </p:cNvPr>
          <p:cNvGrpSpPr/>
          <p:nvPr/>
        </p:nvGrpSpPr>
        <p:grpSpPr>
          <a:xfrm>
            <a:off x="1714907" y="2449694"/>
            <a:ext cx="2123168" cy="466344"/>
            <a:chOff x="1778407" y="1939380"/>
            <a:chExt cx="2123168" cy="466344"/>
          </a:xfrm>
        </p:grpSpPr>
        <p:sp>
          <p:nvSpPr>
            <p:cNvPr id="5" name="Shape 15">
              <a:extLst>
                <a:ext uri="{FF2B5EF4-FFF2-40B4-BE49-F238E27FC236}">
                  <a16:creationId xmlns:a16="http://schemas.microsoft.com/office/drawing/2014/main" id="{04E844E9-0A75-840C-967E-8EBCC1C9E4C5}"/>
                </a:ext>
              </a:extLst>
            </p:cNvPr>
            <p:cNvSpPr/>
            <p:nvPr/>
          </p:nvSpPr>
          <p:spPr>
            <a:xfrm>
              <a:off x="1778407" y="1939380"/>
              <a:ext cx="2123168" cy="466344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2700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wrap="none" lIns="396000" bIns="72000"/>
            <a:lstStyle/>
            <a:p>
              <a:pPr algn="ctr"/>
              <a:r>
                <a:rPr lang="ko-KR" altLang="en-US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나만의 탐정 규칙</a:t>
              </a:r>
            </a:p>
          </p:txBody>
        </p:sp>
        <p:pic>
          <p:nvPicPr>
            <p:cNvPr id="6" name="그래픽 5">
              <a:extLst>
                <a:ext uri="{FF2B5EF4-FFF2-40B4-BE49-F238E27FC236}">
                  <a16:creationId xmlns:a16="http://schemas.microsoft.com/office/drawing/2014/main" id="{1F42C1F4-22A9-48D7-CB88-72B601D7124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37313" y="2000250"/>
              <a:ext cx="284400" cy="332119"/>
            </a:xfrm>
            <a:prstGeom prst="rect">
              <a:avLst/>
            </a:prstGeom>
          </p:spPr>
        </p:pic>
      </p:grp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100F02D3-18A8-C64D-004C-1D09840287D2}"/>
              </a:ext>
            </a:extLst>
          </p:cNvPr>
          <p:cNvCxnSpPr>
            <a:cxnSpLocks/>
          </p:cNvCxnSpPr>
          <p:nvPr/>
        </p:nvCxnSpPr>
        <p:spPr>
          <a:xfrm>
            <a:off x="1818775" y="4162576"/>
            <a:ext cx="8492288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06ABD27-6288-3E11-0928-067A74079E8E}"/>
              </a:ext>
            </a:extLst>
          </p:cNvPr>
          <p:cNvCxnSpPr>
            <a:cxnSpLocks/>
          </p:cNvCxnSpPr>
          <p:nvPr/>
        </p:nvCxnSpPr>
        <p:spPr>
          <a:xfrm>
            <a:off x="1818775" y="4892826"/>
            <a:ext cx="8492288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6">
            <a:extLst>
              <a:ext uri="{FF2B5EF4-FFF2-40B4-BE49-F238E27FC236}">
                <a16:creationId xmlns:a16="http://schemas.microsoft.com/office/drawing/2014/main" id="{3851030E-2A08-7549-B1D1-9072EB06E5C2}"/>
              </a:ext>
            </a:extLst>
          </p:cNvPr>
          <p:cNvSpPr txBox="1"/>
          <p:nvPr/>
        </p:nvSpPr>
        <p:spPr>
          <a:xfrm>
            <a:off x="1802470" y="3190228"/>
            <a:ext cx="86228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100" b="1" dirty="0"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부채꼴의 호의 길이와 넓이는</a:t>
            </a:r>
            <a:endParaRPr lang="en-US" altLang="ko-KR" sz="21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20" name="Text 6">
            <a:extLst>
              <a:ext uri="{FF2B5EF4-FFF2-40B4-BE49-F238E27FC236}">
                <a16:creationId xmlns:a16="http://schemas.microsoft.com/office/drawing/2014/main" id="{20876016-E242-6366-8412-E9C68CA62C88}"/>
              </a:ext>
            </a:extLst>
          </p:cNvPr>
          <p:cNvSpPr txBox="1"/>
          <p:nvPr/>
        </p:nvSpPr>
        <p:spPr>
          <a:xfrm>
            <a:off x="1802470" y="5105090"/>
            <a:ext cx="86228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그것이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solidFill>
                  <a:srgbClr val="A55C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바로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우리가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찾던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solidFill>
                  <a:schemeClr val="accent2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‘</a:t>
            </a:r>
            <a:r>
              <a:rPr lang="ko-KR" altLang="en-US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solidFill>
                  <a:schemeClr val="accent2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숨은 단서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solidFill>
                  <a:schemeClr val="accent2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’</a:t>
            </a:r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이다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!</a:t>
            </a:r>
            <a:endParaRPr lang="en-US" altLang="ko-KR" sz="2100" dirty="0">
              <a:ln>
                <a:solidFill>
                  <a:schemeClr val="accent2">
                    <a:alpha val="0"/>
                  </a:schemeClr>
                </a:solidFill>
              </a:ln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22" name="텍스트 개체 틀 17">
            <a:extLst>
              <a:ext uri="{FF2B5EF4-FFF2-40B4-BE49-F238E27FC236}">
                <a16:creationId xmlns:a16="http://schemas.microsoft.com/office/drawing/2014/main" id="{42C3FCD6-580E-4F5B-511D-E5272CC2A880}"/>
              </a:ext>
            </a:extLst>
          </p:cNvPr>
          <p:cNvSpPr txBox="1">
            <a:spLocks/>
          </p:cNvSpPr>
          <p:nvPr/>
        </p:nvSpPr>
        <p:spPr>
          <a:xfrm>
            <a:off x="1818775" y="3726993"/>
            <a:ext cx="299585" cy="29834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/>
              <a:t>1</a:t>
            </a:r>
            <a:endParaRPr lang="ko-KR" altLang="en-US" sz="1400" dirty="0"/>
          </a:p>
        </p:txBody>
      </p:sp>
      <p:sp>
        <p:nvSpPr>
          <p:cNvPr id="23" name="텍스트 개체 틀 17">
            <a:extLst>
              <a:ext uri="{FF2B5EF4-FFF2-40B4-BE49-F238E27FC236}">
                <a16:creationId xmlns:a16="http://schemas.microsoft.com/office/drawing/2014/main" id="{B4C9B6E8-6B4C-91CB-CB18-056A8701DA9B}"/>
              </a:ext>
            </a:extLst>
          </p:cNvPr>
          <p:cNvSpPr txBox="1">
            <a:spLocks/>
          </p:cNvSpPr>
          <p:nvPr/>
        </p:nvSpPr>
        <p:spPr>
          <a:xfrm>
            <a:off x="1818775" y="4414609"/>
            <a:ext cx="299585" cy="29834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/>
              <a:t>2</a:t>
            </a:r>
            <a:endParaRPr lang="ko-KR" altLang="en-US" sz="1400" dirty="0"/>
          </a:p>
        </p:txBody>
      </p:sp>
      <p:sp>
        <p:nvSpPr>
          <p:cNvPr id="31" name="텍스트 개체 틀 17">
            <a:extLst>
              <a:ext uri="{FF2B5EF4-FFF2-40B4-BE49-F238E27FC236}">
                <a16:creationId xmlns:a16="http://schemas.microsoft.com/office/drawing/2014/main" id="{11D348C0-45D2-10BE-19AD-A96877C17C8C}"/>
              </a:ext>
            </a:extLst>
          </p:cNvPr>
          <p:cNvSpPr txBox="1">
            <a:spLocks/>
          </p:cNvSpPr>
          <p:nvPr/>
        </p:nvSpPr>
        <p:spPr>
          <a:xfrm>
            <a:off x="9411128" y="276225"/>
            <a:ext cx="1729547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나만의 탐정 규칙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507372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E3DA7-6112-6AAF-DDF1-620F5B616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0D13CBC0-FC4C-BE2A-96BF-45DE9D942D06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CCB8FFF4-1604-36FA-2BED-BD701454CED1}"/>
              </a:ext>
            </a:extLst>
          </p:cNvPr>
          <p:cNvSpPr txBox="1">
            <a:spLocks/>
          </p:cNvSpPr>
          <p:nvPr/>
        </p:nvSpPr>
        <p:spPr>
          <a:xfrm>
            <a:off x="1387612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</a:t>
            </a:r>
            <a:endParaRPr lang="en-US" altLang="ko-KR" sz="2000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4A2CBB78-1893-6663-3CDD-9253838E475A}"/>
              </a:ext>
            </a:extLst>
          </p:cNvPr>
          <p:cNvSpPr txBox="1">
            <a:spLocks/>
          </p:cNvSpPr>
          <p:nvPr/>
        </p:nvSpPr>
        <p:spPr>
          <a:xfrm>
            <a:off x="1387612" y="180223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84AD3312-02D7-C18D-EE67-E347EADC9914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kern="0" spc="-8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정리</a:t>
            </a:r>
            <a:r>
              <a:rPr lang="en-US" altLang="ko-KR"/>
              <a:t>] </a:t>
            </a:r>
            <a:r>
              <a:rPr lang="ko-KR" altLang="en-US"/>
              <a:t>나만의 탐정 규칙</a:t>
            </a:r>
            <a:endParaRPr lang="ko-KR" altLang="en-US" dirty="0"/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FE564406-9632-51B5-BCC1-5BA7478069EE}"/>
              </a:ext>
            </a:extLst>
          </p:cNvPr>
          <p:cNvSpPr/>
          <p:nvPr/>
        </p:nvSpPr>
        <p:spPr>
          <a:xfrm>
            <a:off x="1387612" y="2661957"/>
            <a:ext cx="9416776" cy="3368973"/>
          </a:xfrm>
          <a:prstGeom prst="roundRect">
            <a:avLst>
              <a:gd name="adj" fmla="val 7436"/>
            </a:avLst>
          </a:prstGeom>
          <a:solidFill>
            <a:schemeClr val="accent2">
              <a:lumMod val="20000"/>
              <a:lumOff val="80000"/>
              <a:alpha val="2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810F7A0C-FAC1-CBF7-90B3-2AB4D9B2BE07}"/>
              </a:ext>
            </a:extLst>
          </p:cNvPr>
          <p:cNvGrpSpPr/>
          <p:nvPr/>
        </p:nvGrpSpPr>
        <p:grpSpPr>
          <a:xfrm>
            <a:off x="1714907" y="2449694"/>
            <a:ext cx="2123168" cy="466344"/>
            <a:chOff x="1778407" y="1939380"/>
            <a:chExt cx="2123168" cy="466344"/>
          </a:xfrm>
        </p:grpSpPr>
        <p:sp>
          <p:nvSpPr>
            <p:cNvPr id="5" name="Shape 15">
              <a:extLst>
                <a:ext uri="{FF2B5EF4-FFF2-40B4-BE49-F238E27FC236}">
                  <a16:creationId xmlns:a16="http://schemas.microsoft.com/office/drawing/2014/main" id="{7E93539B-2065-388E-5BB3-6B4C77CB2AFA}"/>
                </a:ext>
              </a:extLst>
            </p:cNvPr>
            <p:cNvSpPr/>
            <p:nvPr/>
          </p:nvSpPr>
          <p:spPr>
            <a:xfrm>
              <a:off x="1778407" y="1939380"/>
              <a:ext cx="2123168" cy="466344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2700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wrap="none" lIns="396000" bIns="72000"/>
            <a:lstStyle/>
            <a:p>
              <a:pPr algn="ctr"/>
              <a:r>
                <a:rPr lang="ko-KR" altLang="en-US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나만의 탐정 규칙</a:t>
              </a:r>
            </a:p>
          </p:txBody>
        </p:sp>
        <p:pic>
          <p:nvPicPr>
            <p:cNvPr id="6" name="그래픽 5">
              <a:extLst>
                <a:ext uri="{FF2B5EF4-FFF2-40B4-BE49-F238E27FC236}">
                  <a16:creationId xmlns:a16="http://schemas.microsoft.com/office/drawing/2014/main" id="{653BC28C-EAEA-3EE3-0B61-EDB11DC735B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37313" y="2000250"/>
              <a:ext cx="284400" cy="332119"/>
            </a:xfrm>
            <a:prstGeom prst="rect">
              <a:avLst/>
            </a:prstGeom>
          </p:spPr>
        </p:pic>
      </p:grp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8E6237D0-8BD9-6473-8946-CB3B4539CE35}"/>
              </a:ext>
            </a:extLst>
          </p:cNvPr>
          <p:cNvCxnSpPr>
            <a:cxnSpLocks/>
          </p:cNvCxnSpPr>
          <p:nvPr/>
        </p:nvCxnSpPr>
        <p:spPr>
          <a:xfrm>
            <a:off x="1818775" y="4162576"/>
            <a:ext cx="8492288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9CF78AB1-4179-49A4-7136-EDC1E9ED8F36}"/>
              </a:ext>
            </a:extLst>
          </p:cNvPr>
          <p:cNvCxnSpPr>
            <a:cxnSpLocks/>
          </p:cNvCxnSpPr>
          <p:nvPr/>
        </p:nvCxnSpPr>
        <p:spPr>
          <a:xfrm>
            <a:off x="1818775" y="4892826"/>
            <a:ext cx="8492288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6">
            <a:extLst>
              <a:ext uri="{FF2B5EF4-FFF2-40B4-BE49-F238E27FC236}">
                <a16:creationId xmlns:a16="http://schemas.microsoft.com/office/drawing/2014/main" id="{C946F212-A179-F2E5-F386-DE946ACCDD2B}"/>
              </a:ext>
            </a:extLst>
          </p:cNvPr>
          <p:cNvSpPr txBox="1"/>
          <p:nvPr/>
        </p:nvSpPr>
        <p:spPr>
          <a:xfrm>
            <a:off x="1802470" y="3190228"/>
            <a:ext cx="86228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100" b="1" dirty="0"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부채꼴의 호의 길이와 넓이는</a:t>
            </a:r>
            <a:endParaRPr lang="en-US" altLang="ko-KR" sz="21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20" name="Text 6">
            <a:extLst>
              <a:ext uri="{FF2B5EF4-FFF2-40B4-BE49-F238E27FC236}">
                <a16:creationId xmlns:a16="http://schemas.microsoft.com/office/drawing/2014/main" id="{BD7E4D18-AA5B-50DA-E900-0E167F485940}"/>
              </a:ext>
            </a:extLst>
          </p:cNvPr>
          <p:cNvSpPr txBox="1"/>
          <p:nvPr/>
        </p:nvSpPr>
        <p:spPr>
          <a:xfrm>
            <a:off x="1802470" y="5105090"/>
            <a:ext cx="86228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그것이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solidFill>
                  <a:srgbClr val="A55C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바로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우리가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찾던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solidFill>
                  <a:schemeClr val="accent2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‘</a:t>
            </a:r>
            <a:r>
              <a:rPr lang="ko-KR" altLang="en-US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solidFill>
                  <a:schemeClr val="accent2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숨은 단서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solidFill>
                  <a:schemeClr val="accent2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’</a:t>
            </a:r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이다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!</a:t>
            </a:r>
            <a:endParaRPr lang="en-US" altLang="ko-KR" sz="2100" dirty="0">
              <a:ln>
                <a:solidFill>
                  <a:schemeClr val="accent2">
                    <a:alpha val="0"/>
                  </a:schemeClr>
                </a:solidFill>
              </a:ln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22" name="텍스트 개체 틀 17">
            <a:extLst>
              <a:ext uri="{FF2B5EF4-FFF2-40B4-BE49-F238E27FC236}">
                <a16:creationId xmlns:a16="http://schemas.microsoft.com/office/drawing/2014/main" id="{467F826F-2A2C-AC3B-F902-011E73B3A310}"/>
              </a:ext>
            </a:extLst>
          </p:cNvPr>
          <p:cNvSpPr txBox="1">
            <a:spLocks/>
          </p:cNvSpPr>
          <p:nvPr/>
        </p:nvSpPr>
        <p:spPr>
          <a:xfrm>
            <a:off x="1818775" y="3726993"/>
            <a:ext cx="299585" cy="29834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/>
              <a:t>1</a:t>
            </a:r>
            <a:endParaRPr lang="ko-KR" altLang="en-US" sz="1400" dirty="0"/>
          </a:p>
        </p:txBody>
      </p:sp>
      <p:sp>
        <p:nvSpPr>
          <p:cNvPr id="23" name="텍스트 개체 틀 17">
            <a:extLst>
              <a:ext uri="{FF2B5EF4-FFF2-40B4-BE49-F238E27FC236}">
                <a16:creationId xmlns:a16="http://schemas.microsoft.com/office/drawing/2014/main" id="{1A845FE5-4B48-BAA2-22B9-003956A03F08}"/>
              </a:ext>
            </a:extLst>
          </p:cNvPr>
          <p:cNvSpPr txBox="1">
            <a:spLocks/>
          </p:cNvSpPr>
          <p:nvPr/>
        </p:nvSpPr>
        <p:spPr>
          <a:xfrm>
            <a:off x="1818775" y="4414609"/>
            <a:ext cx="299585" cy="29834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/>
              <a:t>2</a:t>
            </a:r>
            <a:endParaRPr lang="ko-KR" altLang="en-US" sz="1400" dirty="0"/>
          </a:p>
        </p:txBody>
      </p:sp>
      <p:sp>
        <p:nvSpPr>
          <p:cNvPr id="7" name="텍스트 개체 틀 17">
            <a:extLst>
              <a:ext uri="{FF2B5EF4-FFF2-40B4-BE49-F238E27FC236}">
                <a16:creationId xmlns:a16="http://schemas.microsoft.com/office/drawing/2014/main" id="{83B028C6-DBED-F08E-34BB-5F0092673DA0}"/>
              </a:ext>
            </a:extLst>
          </p:cNvPr>
          <p:cNvSpPr txBox="1">
            <a:spLocks/>
          </p:cNvSpPr>
          <p:nvPr/>
        </p:nvSpPr>
        <p:spPr>
          <a:xfrm>
            <a:off x="9411128" y="276225"/>
            <a:ext cx="1729547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나만의 탐정 규칙</a:t>
            </a:r>
            <a:endParaRPr lang="ko-KR" altLang="en-US" dirty="0"/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0AAC5AF3-63D7-95FE-F847-C87FC59F7E58}"/>
              </a:ext>
            </a:extLst>
          </p:cNvPr>
          <p:cNvSpPr txBox="1"/>
          <p:nvPr/>
        </p:nvSpPr>
        <p:spPr>
          <a:xfrm>
            <a:off x="2279825" y="3693965"/>
            <a:ext cx="7046255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000" b="1" kern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표나 그래프로 정리하기 전 자료를 생각해야 한다</a:t>
            </a:r>
            <a:r>
              <a:rPr lang="en-US" altLang="ko-KR" sz="2000" b="1" kern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  <a:endParaRPr lang="en-US" altLang="ko-KR" sz="2000" b="1" kern="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rgbClr val="00B050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17" name="Text 6">
            <a:extLst>
              <a:ext uri="{FF2B5EF4-FFF2-40B4-BE49-F238E27FC236}">
                <a16:creationId xmlns:a16="http://schemas.microsoft.com/office/drawing/2014/main" id="{DD8001EB-395D-B2D2-29F9-B1ADAA2A81A1}"/>
              </a:ext>
            </a:extLst>
          </p:cNvPr>
          <p:cNvSpPr txBox="1"/>
          <p:nvPr/>
        </p:nvSpPr>
        <p:spPr>
          <a:xfrm>
            <a:off x="2279825" y="4369531"/>
            <a:ext cx="7046255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000" b="1" kern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대푯값으로서의 최빈값의 의미에 비추어 생각해야 한다</a:t>
            </a:r>
            <a:r>
              <a:rPr lang="en-US" altLang="ko-KR" sz="2000" b="1" kern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  <a:endParaRPr lang="en-US" altLang="ko-KR" sz="2000" b="1" kern="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rgbClr val="00B050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C7C8BBD0-482A-40BF-5FB5-07D9A78E1348}"/>
              </a:ext>
            </a:extLst>
          </p:cNvPr>
          <p:cNvSpPr txBox="1">
            <a:spLocks/>
          </p:cNvSpPr>
          <p:nvPr/>
        </p:nvSpPr>
        <p:spPr>
          <a:xfrm>
            <a:off x="1883945" y="1796782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indent="0">
              <a:lnSpc>
                <a:spcPct val="120000"/>
              </a:lnSpc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b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지금까지 배운 내용을 정리하여 최빈값을 구하는 나만의 탐정 규칙을 적어봅시다</a:t>
            </a:r>
            <a:r>
              <a:rPr lang="en-US" altLang="ko-KR"/>
              <a:t>.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0032310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1822602" y="2260005"/>
            <a:ext cx="8953805" cy="190560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ko-KR" altLang="en-US" sz="8800" b="1" kern="0" spc="-150" dirty="0">
                <a:ln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002060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감사합니다</a:t>
            </a:r>
            <a:r>
              <a:rPr lang="en-US" altLang="ko-KR" sz="8800" b="1" kern="0" spc="-150" dirty="0">
                <a:ln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002060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. </a:t>
            </a:r>
            <a:endParaRPr lang="en-US" sz="8800" dirty="0">
              <a:ln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002060"/>
              </a:solidFill>
              <a:latin typeface="Pretendard Black" panose="02000A03000000020004" pitchFamily="50" charset="-127"/>
              <a:ea typeface="Pretendard Black" panose="02000A03000000020004" pitchFamily="50" charset="-127"/>
              <a:cs typeface="Pretendard Black" panose="02000A03000000020004" pitchFamily="50" charset="-127"/>
            </a:endParaRPr>
          </a:p>
        </p:txBody>
      </p:sp>
      <p:sp>
        <p:nvSpPr>
          <p:cNvPr id="8" name="Text 4"/>
          <p:cNvSpPr/>
          <p:nvPr/>
        </p:nvSpPr>
        <p:spPr>
          <a:xfrm>
            <a:off x="4326941" y="6284991"/>
            <a:ext cx="3543300" cy="438912"/>
          </a:xfrm>
          <a:prstGeom prst="rect">
            <a:avLst/>
          </a:prstGeom>
          <a:noFill/>
          <a:ln>
            <a:solidFill>
              <a:srgbClr val="FFFFFF">
                <a:alpha val="0"/>
              </a:srgbClr>
            </a:solidFill>
          </a:ln>
        </p:spPr>
        <p:txBody>
          <a:bodyPr wrap="none" lIns="254000" tIns="101600" rIns="254000" bIns="101600" rtlCol="0" anchor="ctr"/>
          <a:lstStyle/>
          <a:p>
            <a:pPr algn="ctr"/>
            <a:r>
              <a:rPr lang="en-US" sz="1600" b="1" kern="0" spc="60" dirty="0">
                <a:ln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MISSION · 중학교 1학년 </a:t>
            </a:r>
            <a:r>
              <a:rPr lang="en-US" sz="1600" b="1" kern="0" spc="60">
                <a:ln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r>
              <a:rPr lang="ko-KR" altLang="en-US" sz="1600" b="1" kern="0" spc="60">
                <a:ln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최빈값</a:t>
            </a:r>
            <a:endParaRPr lang="en-US" sz="1600" dirty="0">
              <a:ln>
                <a:solidFill>
                  <a:schemeClr val="bg2">
                    <a:lumMod val="50000"/>
                    <a:alpha val="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5397318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3489</TotalTime>
  <Words>2457</Words>
  <Application>Microsoft Office PowerPoint</Application>
  <PresentationFormat>와이드스크린</PresentationFormat>
  <Paragraphs>457</Paragraphs>
  <Slides>36</Slides>
  <Notes>28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36</vt:i4>
      </vt:variant>
    </vt:vector>
  </HeadingPairs>
  <TitlesOfParts>
    <vt:vector size="46" baseType="lpstr">
      <vt:lpstr>Pretendard</vt:lpstr>
      <vt:lpstr>Wingdings</vt:lpstr>
      <vt:lpstr>Pretendard SemiBold</vt:lpstr>
      <vt:lpstr>Pretendard Black</vt:lpstr>
      <vt:lpstr>함초롬바탕</vt:lpstr>
      <vt:lpstr>맑은 고딕</vt:lpstr>
      <vt:lpstr>Pretendard ExtraBold</vt:lpstr>
      <vt:lpstr>Arial</vt:lpstr>
      <vt:lpstr>Pretendard Medium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Generated by Gen-Spark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Multi-page HTML Content</dc:title>
  <dc:subject>PptxGenJS Presentation</dc:subject>
  <dc:creator>Visual Extract to PPTX Converter</dc:creator>
  <cp:lastModifiedBy>Inc. CEMWARE</cp:lastModifiedBy>
  <cp:revision>202</cp:revision>
  <dcterms:created xsi:type="dcterms:W3CDTF">2026-07-29T16:22:04Z</dcterms:created>
  <dcterms:modified xsi:type="dcterms:W3CDTF">2026-10-07T08:13:46Z</dcterms:modified>
</cp:coreProperties>
</file>